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39" r:id="rId3"/>
    <p:sldId id="346" r:id="rId4"/>
    <p:sldId id="341" r:id="rId5"/>
    <p:sldId id="342" r:id="rId6"/>
    <p:sldId id="343" r:id="rId7"/>
    <p:sldId id="347" r:id="rId8"/>
    <p:sldId id="344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complexes with coordination number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556792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Complexes with coordination number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have Octahedral geometry.</a:t>
            </a:r>
            <a:endParaRPr lang="en-IN" sz="2800" dirty="0"/>
          </a:p>
        </p:txBody>
      </p:sp>
      <p:graphicFrame>
        <p:nvGraphicFramePr>
          <p:cNvPr id="132103" name="Object 7"/>
          <p:cNvGraphicFramePr>
            <a:graphicFrameLocks noChangeAspect="1"/>
          </p:cNvGraphicFramePr>
          <p:nvPr/>
        </p:nvGraphicFramePr>
        <p:xfrm>
          <a:off x="2915816" y="2276872"/>
          <a:ext cx="3312368" cy="4214358"/>
        </p:xfrm>
        <a:graphic>
          <a:graphicData uri="http://schemas.openxmlformats.org/presentationml/2006/ole">
            <p:oleObj spid="_x0000_s132103" name="CS ChemDraw Drawing" r:id="rId3" imgW="2419923" imgH="307806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1835696" y="747176"/>
          <a:ext cx="5284936" cy="5713745"/>
        </p:xfrm>
        <a:graphic>
          <a:graphicData uri="http://schemas.openxmlformats.org/presentationml/2006/ole">
            <p:oleObj spid="_x0000_s151554" name="CS ChemDraw Drawing" r:id="rId3" imgW="4519862" imgH="488678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1979712" y="980728"/>
          <a:ext cx="5411936" cy="5528883"/>
        </p:xfrm>
        <a:graphic>
          <a:graphicData uri="http://schemas.openxmlformats.org/presentationml/2006/ole">
            <p:oleObj spid="_x0000_s134149" name="CS ChemDraw Drawing" r:id="rId3" imgW="4774411" imgH="487806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1907704" y="908720"/>
          <a:ext cx="4948262" cy="5651223"/>
        </p:xfrm>
        <a:graphic>
          <a:graphicData uri="http://schemas.openxmlformats.org/presentationml/2006/ole">
            <p:oleObj spid="_x0000_s135173" name="CS ChemDraw Drawing" r:id="rId3" imgW="4280441" imgH="488829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Mabcdef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1979712" y="2636912"/>
          <a:ext cx="4803601" cy="3546283"/>
        </p:xfrm>
        <a:graphic>
          <a:graphicData uri="http://schemas.openxmlformats.org/presentationml/2006/ole">
            <p:oleObj spid="_x0000_s136198" name="CS ChemDraw Drawing" r:id="rId3" imgW="2839003" imgH="2095255" progId="ChemDraw.Document.6.0">
              <p:embed/>
            </p:oleObj>
          </a:graphicData>
        </a:graphic>
      </p:graphicFrame>
      <p:graphicFrame>
        <p:nvGraphicFramePr>
          <p:cNvPr id="136199" name="Object 7"/>
          <p:cNvGraphicFramePr>
            <a:graphicFrameLocks noChangeAspect="1"/>
          </p:cNvGraphicFramePr>
          <p:nvPr/>
        </p:nvGraphicFramePr>
        <p:xfrm>
          <a:off x="899592" y="1124744"/>
          <a:ext cx="7152741" cy="1080120"/>
        </p:xfrm>
        <a:graphic>
          <a:graphicData uri="http://schemas.openxmlformats.org/presentationml/2006/ole">
            <p:oleObj spid="_x0000_s136199" name="CS ChemDraw Drawing" r:id="rId4" imgW="4646191" imgH="701956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323528" y="1628800"/>
          <a:ext cx="8458160" cy="3384376"/>
        </p:xfrm>
        <a:graphic>
          <a:graphicData uri="http://schemas.openxmlformats.org/presentationml/2006/ole">
            <p:oleObj spid="_x0000_s152579" name="CS ChemDraw Drawing" r:id="rId3" imgW="7249177" imgH="289992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Geometrical isomerism in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Complexes</a:t>
            </a:r>
            <a:endParaRPr lang="en-IN" sz="32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764704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Complexes of the type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/>
              <a:t> containing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bidentate</a:t>
            </a:r>
            <a:r>
              <a:rPr lang="en-US" sz="2800" dirty="0" smtClean="0"/>
              <a:t> </a:t>
            </a:r>
            <a:r>
              <a:rPr lang="en-US" sz="2800" dirty="0" err="1" smtClean="0"/>
              <a:t>ligands</a:t>
            </a:r>
            <a:r>
              <a:rPr lang="en-US" sz="2800" dirty="0" smtClean="0"/>
              <a:t>.</a:t>
            </a:r>
            <a:endParaRPr lang="en-IN" sz="2800" dirty="0"/>
          </a:p>
        </p:txBody>
      </p:sp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1475656" y="2204864"/>
          <a:ext cx="6204469" cy="4185121"/>
        </p:xfrm>
        <a:graphic>
          <a:graphicData uri="http://schemas.openxmlformats.org/presentationml/2006/ole">
            <p:oleObj spid="_x0000_s137221" name="CS ChemDraw Drawing" r:id="rId3" imgW="4506245" imgH="304016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84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200</cp:revision>
  <dcterms:created xsi:type="dcterms:W3CDTF">2019-12-17T10:24:49Z</dcterms:created>
  <dcterms:modified xsi:type="dcterms:W3CDTF">2020-05-04T08:38:48Z</dcterms:modified>
</cp:coreProperties>
</file>