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48" r:id="rId3"/>
    <p:sldId id="341" r:id="rId4"/>
    <p:sldId id="342" r:id="rId5"/>
    <p:sldId id="349" r:id="rId6"/>
    <p:sldId id="350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11-May-20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11-May-20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11-May-20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11-May-20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11-May-20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11-May-20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11-May-20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11-May-20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11-May-20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11-May-20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11-May-20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11-May-20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0" y="260648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Name Reactions</a:t>
            </a:r>
            <a:endParaRPr lang="de-DE" sz="3600" b="1" dirty="0">
              <a:solidFill>
                <a:srgbClr val="FF0000"/>
              </a:solidFill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by Dr. </a:t>
            </a:r>
            <a:r>
              <a:rPr lang="en-US" sz="2000" b="1" dirty="0" err="1" smtClean="0">
                <a:solidFill>
                  <a:srgbClr val="002060"/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 algn="ctr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200" b="1" dirty="0" err="1" smtClean="0">
                <a:latin typeface="Times New Roman" pitchFamily="18" charset="0"/>
                <a:cs typeface="Times New Roman" pitchFamily="18" charset="0"/>
              </a:rPr>
              <a:t>Reformatsky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 reaction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692696"/>
            <a:ext cx="842493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discovered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Russian scientist Sergey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Nikolaevich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Reformatsky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1887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for the synthesis of Beta-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hydroxyester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utilizing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Reformatsky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reagent.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Condensation reaction o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aldehydes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ketone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-halo ester using Zinc metal is known as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Reformatsky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reaction. </a:t>
            </a:r>
          </a:p>
          <a:p>
            <a:pPr algn="just">
              <a:lnSpc>
                <a:spcPct val="150000"/>
              </a:lnSpc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7706" name="Object 10"/>
          <p:cNvGraphicFramePr>
            <a:graphicFrameLocks noChangeAspect="1"/>
          </p:cNvGraphicFramePr>
          <p:nvPr/>
        </p:nvGraphicFramePr>
        <p:xfrm>
          <a:off x="539552" y="4941168"/>
          <a:ext cx="8178800" cy="1409700"/>
        </p:xfrm>
        <a:graphic>
          <a:graphicData uri="http://schemas.openxmlformats.org/presentationml/2006/ole">
            <p:oleObj spid="_x0000_s157706" name="CS ChemDraw Drawing" r:id="rId3" imgW="8178869" imgH="1409218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5567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Mechanism</a:t>
            </a:r>
            <a:endParaRPr lang="en-IN" sz="36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4156" name="Object 12"/>
          <p:cNvGraphicFramePr>
            <a:graphicFrameLocks noChangeAspect="1"/>
          </p:cNvGraphicFramePr>
          <p:nvPr/>
        </p:nvGraphicFramePr>
        <p:xfrm>
          <a:off x="251520" y="1268760"/>
          <a:ext cx="8714277" cy="4608512"/>
        </p:xfrm>
        <a:graphic>
          <a:graphicData uri="http://schemas.openxmlformats.org/presentationml/2006/ole">
            <p:oleObj spid="_x0000_s134156" name="CS ChemDraw Drawing" r:id="rId3" imgW="10195219" imgH="4380781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178" name="Object 10"/>
          <p:cNvGraphicFramePr>
            <a:graphicFrameLocks noChangeAspect="1"/>
          </p:cNvGraphicFramePr>
          <p:nvPr/>
        </p:nvGraphicFramePr>
        <p:xfrm>
          <a:off x="467543" y="692696"/>
          <a:ext cx="7758361" cy="2592288"/>
        </p:xfrm>
        <a:graphic>
          <a:graphicData uri="http://schemas.openxmlformats.org/presentationml/2006/ole">
            <p:oleObj spid="_x0000_s135178" name="CS ChemDraw Drawing" r:id="rId3" imgW="7321041" imgH="2446991" progId="ChemDraw.Document.6.0">
              <p:embed/>
            </p:oleObj>
          </a:graphicData>
        </a:graphic>
      </p:graphicFrame>
      <p:sp>
        <p:nvSpPr>
          <p:cNvPr id="4" name="Rectangle 3"/>
          <p:cNvSpPr/>
          <p:nvPr/>
        </p:nvSpPr>
        <p:spPr>
          <a:xfrm>
            <a:off x="395536" y="3789040"/>
            <a:ext cx="84249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Zinc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enolate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do not react with esters so there is no possibility of self condensation between ester and ester  in the presence of zinc metal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/>
        </p:nvSpPr>
        <p:spPr>
          <a:xfrm>
            <a:off x="0" y="1340768"/>
            <a:ext cx="9144000" cy="15567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reaction take place between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nitriles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-halo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ester, Beta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ketoester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is obtained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2035" name="Object 3"/>
          <p:cNvGraphicFramePr>
            <a:graphicFrameLocks noChangeAspect="1"/>
          </p:cNvGraphicFramePr>
          <p:nvPr/>
        </p:nvGraphicFramePr>
        <p:xfrm>
          <a:off x="467544" y="3501008"/>
          <a:ext cx="8321997" cy="2887487"/>
        </p:xfrm>
        <a:graphic>
          <a:graphicData uri="http://schemas.openxmlformats.org/presentationml/2006/ole">
            <p:oleObj spid="_x0000_s172035" name="CS ChemDraw Drawing" r:id="rId3" imgW="8148233" imgH="2827912" progId="ChemDraw.Document.6.0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3635896" y="476672"/>
            <a:ext cx="22172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I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ketoester</a:t>
            </a:r>
            <a:r>
              <a:rPr lang="en-I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/>
        </p:nvSpPr>
        <p:spPr>
          <a:xfrm>
            <a:off x="0" y="0"/>
            <a:ext cx="9144000" cy="15567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Beta-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hydroxyester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easily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dehyrated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to produce 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-unsaturated esters</a:t>
            </a:r>
            <a:endParaRPr lang="en-IN" sz="36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3059" name="Object 3"/>
          <p:cNvGraphicFramePr>
            <a:graphicFrameLocks noChangeAspect="1"/>
          </p:cNvGraphicFramePr>
          <p:nvPr/>
        </p:nvGraphicFramePr>
        <p:xfrm>
          <a:off x="755576" y="3140968"/>
          <a:ext cx="7394575" cy="1401763"/>
        </p:xfrm>
        <a:graphic>
          <a:graphicData uri="http://schemas.openxmlformats.org/presentationml/2006/ole">
            <p:oleObj spid="_x0000_s173059" name="CS ChemDraw Drawing" r:id="rId3" imgW="7394040" imgH="1401638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2915816" y="2132856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2065</TotalTime>
  <Words>124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CS ChemDraw Drawing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ATUL</cp:lastModifiedBy>
  <cp:revision>244</cp:revision>
  <dcterms:created xsi:type="dcterms:W3CDTF">2019-12-17T10:24:49Z</dcterms:created>
  <dcterms:modified xsi:type="dcterms:W3CDTF">2020-05-11T06:46:52Z</dcterms:modified>
</cp:coreProperties>
</file>