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48" r:id="rId3"/>
    <p:sldId id="341" r:id="rId4"/>
    <p:sldId id="342" r:id="rId5"/>
    <p:sldId id="349" r:id="rId6"/>
    <p:sldId id="350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Name Reactions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Reformatsky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reaction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692696"/>
            <a:ext cx="84249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discovered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Russian scientist Sergey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Nikolaevich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Reformatsky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1887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the synthesis of Beta-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hydroxyester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utilizing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Reformatsky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reagent.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Condensation reaction o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-halo ester using Zinc metal is known as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Reformatsky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reaction. </a:t>
            </a:r>
          </a:p>
          <a:p>
            <a:pPr algn="just">
              <a:lnSpc>
                <a:spcPct val="150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7706" name="Object 10"/>
          <p:cNvGraphicFramePr>
            <a:graphicFrameLocks noChangeAspect="1"/>
          </p:cNvGraphicFramePr>
          <p:nvPr/>
        </p:nvGraphicFramePr>
        <p:xfrm>
          <a:off x="539552" y="4941168"/>
          <a:ext cx="8178800" cy="1409700"/>
        </p:xfrm>
        <a:graphic>
          <a:graphicData uri="http://schemas.openxmlformats.org/presentationml/2006/ole">
            <p:oleObj spid="_x0000_s157706" name="CS ChemDraw Drawing" r:id="rId3" imgW="8178869" imgH="1409218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56" name="Object 12"/>
          <p:cNvGraphicFramePr>
            <a:graphicFrameLocks noChangeAspect="1"/>
          </p:cNvGraphicFramePr>
          <p:nvPr/>
        </p:nvGraphicFramePr>
        <p:xfrm>
          <a:off x="251520" y="1268760"/>
          <a:ext cx="8714277" cy="4608512"/>
        </p:xfrm>
        <a:graphic>
          <a:graphicData uri="http://schemas.openxmlformats.org/presentationml/2006/ole">
            <p:oleObj spid="_x0000_s134156" name="CS ChemDraw Drawing" r:id="rId3" imgW="10195219" imgH="438078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467543" y="692696"/>
          <a:ext cx="7758361" cy="2592288"/>
        </p:xfrm>
        <a:graphic>
          <a:graphicData uri="http://schemas.openxmlformats.org/presentationml/2006/ole">
            <p:oleObj spid="_x0000_s135178" name="CS ChemDraw Drawing" r:id="rId3" imgW="7321041" imgH="2446991" progId="ChemDraw.Document.6.0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395536" y="378904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Zinc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enolate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not react with esters so there is no possibility of self condensation between ester and ester  in the presence of zinc metal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0" y="1340768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reaction take place between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nitriles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-halo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ester, Beta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ketoester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is obtained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2035" name="Object 3"/>
          <p:cNvGraphicFramePr>
            <a:graphicFrameLocks noChangeAspect="1"/>
          </p:cNvGraphicFramePr>
          <p:nvPr/>
        </p:nvGraphicFramePr>
        <p:xfrm>
          <a:off x="467544" y="3501008"/>
          <a:ext cx="8321997" cy="2887487"/>
        </p:xfrm>
        <a:graphic>
          <a:graphicData uri="http://schemas.openxmlformats.org/presentationml/2006/ole">
            <p:oleObj spid="_x0000_s172035" name="CS ChemDraw Drawing" r:id="rId3" imgW="8148233" imgH="2827912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3635896" y="476672"/>
            <a:ext cx="2217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ketoester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Beta-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hydroxyester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easily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dehyrated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produce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-unsaturated esters</a:t>
            </a:r>
            <a:endParaRPr lang="en-IN" sz="36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755576" y="3140968"/>
          <a:ext cx="7394575" cy="1401763"/>
        </p:xfrm>
        <a:graphic>
          <a:graphicData uri="http://schemas.openxmlformats.org/presentationml/2006/ole">
            <p:oleObj spid="_x0000_s173059" name="CS ChemDraw Drawing" r:id="rId3" imgW="7394040" imgH="1401638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124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244</cp:revision>
  <dcterms:created xsi:type="dcterms:W3CDTF">2019-12-17T10:24:49Z</dcterms:created>
  <dcterms:modified xsi:type="dcterms:W3CDTF">2020-05-11T06:46:52Z</dcterms:modified>
</cp:coreProperties>
</file>