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48" r:id="rId3"/>
    <p:sldId id="341" r:id="rId4"/>
    <p:sldId id="342" r:id="rId5"/>
    <p:sldId id="34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Name 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Reactions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Benzoin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condensation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764704"/>
            <a:ext cx="842493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benzoin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condensation is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self condensation of Aromatic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to form an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The aromatic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aldehyde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 refluxed with alcoholic solution of potassium cyanide to form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7705" name="Object 9"/>
          <p:cNvGraphicFramePr>
            <a:graphicFrameLocks noChangeAspect="1"/>
          </p:cNvGraphicFramePr>
          <p:nvPr/>
        </p:nvGraphicFramePr>
        <p:xfrm>
          <a:off x="611560" y="4581128"/>
          <a:ext cx="7835726" cy="1570178"/>
        </p:xfrm>
        <a:graphic>
          <a:graphicData uri="http://schemas.openxmlformats.org/presentationml/2006/ole">
            <p:oleObj spid="_x0000_s157705" name="CS ChemDraw Drawing" r:id="rId3" imgW="9023459" imgH="180871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55" name="Object 11"/>
          <p:cNvGraphicFramePr>
            <a:graphicFrameLocks noChangeAspect="1"/>
          </p:cNvGraphicFramePr>
          <p:nvPr/>
        </p:nvGraphicFramePr>
        <p:xfrm>
          <a:off x="323528" y="1484784"/>
          <a:ext cx="8444249" cy="3960440"/>
        </p:xfrm>
        <a:graphic>
          <a:graphicData uri="http://schemas.openxmlformats.org/presentationml/2006/ole">
            <p:oleObj spid="_x0000_s134155" name="CS ChemDraw Drawing" r:id="rId3" imgW="9538232" imgH="447402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77" name="Object 9"/>
          <p:cNvGraphicFramePr>
            <a:graphicFrameLocks noChangeAspect="1"/>
          </p:cNvGraphicFramePr>
          <p:nvPr/>
        </p:nvGraphicFramePr>
        <p:xfrm>
          <a:off x="323528" y="764704"/>
          <a:ext cx="8426302" cy="5112568"/>
        </p:xfrm>
        <a:graphic>
          <a:graphicData uri="http://schemas.openxmlformats.org/presentationml/2006/ole">
            <p:oleObj spid="_x0000_s135177" name="CS ChemDraw Drawing" r:id="rId3" imgW="7867963" imgH="47742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260648"/>
            <a:ext cx="777686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Following properties make cyanide a specific catalyst for the </a:t>
            </a:r>
            <a:r>
              <a:rPr lang="en-I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Benzoin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condensation</a:t>
            </a: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just">
              <a:lnSpc>
                <a:spcPct val="150000"/>
              </a:lnSpc>
              <a:buAutoNum type="roman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Cyanide ion have Sufficient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nucleophilicity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to   </a:t>
            </a:r>
          </a:p>
          <a:p>
            <a:pPr marL="571500" indent="-571500"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add to carbonyl group.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(ii)   A marked acid strengthening effect on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–hydrogen atom of 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cyanohydrin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(iii)  The ability of cyanide ion  as a leaving group to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depart from 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cyanohydrin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 the last step.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129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236</cp:revision>
  <dcterms:created xsi:type="dcterms:W3CDTF">2019-12-17T10:24:49Z</dcterms:created>
  <dcterms:modified xsi:type="dcterms:W3CDTF">2020-05-09T07:56:57Z</dcterms:modified>
</cp:coreProperties>
</file>