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6" r:id="rId3"/>
    <p:sldId id="315" r:id="rId4"/>
    <p:sldId id="285" r:id="rId5"/>
    <p:sldId id="317" r:id="rId6"/>
    <p:sldId id="310" r:id="rId7"/>
    <p:sldId id="318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20-May-20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Hydrogen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Hydrogen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7624" y="856357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Symbol: H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Group: 1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Period: 1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Atomic number: 1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Atomic Mass: 1.008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Appearance : Colorless gas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Electronic Configuration :1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27584" y="836712"/>
            <a:ext cx="71287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Oxidation state: -1, +1</a:t>
            </a:r>
          </a:p>
          <a:p>
            <a:pPr>
              <a:lnSpc>
                <a:spcPct val="200000"/>
              </a:lnSpc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: Pauling scale 2.20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Ionisation energies: 1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1312.0 kJ/mol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Covalent radius: 31±5 pm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Van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waals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radius: 120 pm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Melting point: (H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 -259.16 °C (-434.49 °F)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Boiling point: (H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 -252.879°C (-423.182°F)</a:t>
            </a:r>
          </a:p>
          <a:p>
            <a:pPr>
              <a:lnSpc>
                <a:spcPct val="200000"/>
              </a:lnSpc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1560" y="620688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Nucleus of the hydrogen contains one proton and zero neutron i.e. the neutrons absent in hydrogen nucleus.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Hydrogen contains one electron arranged in the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orbital.</a:t>
            </a:r>
            <a:endParaRPr lang="en-IN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orbital of hydrogen contain only one electron so it has a tendency to either lose this electron or gain this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1560" y="620688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Electropositive Character of Hydrogen: The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orbital of hydrogen contain only one electron so it has a tendency to lose this electron like alkali metal thus has an electropositive character.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Electronegative Character of Hydrogen: The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orbital of hydrogen contain only one electron so it has a tendency to gain an electron to complete 1s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subshell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like the halogens thus has an electronegative character.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Isotopes of Hydrogen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Hydrogen has three isotopes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deuterium  and tritium)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three isotopes have same chemical properties but different rates of reactions.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Protium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or ordinary Hydrogen: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Most common and constitutes 99.984 % of total hydrogen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131840" y="4931553"/>
          <a:ext cx="2376264" cy="1926447"/>
        </p:xfrm>
        <a:graphic>
          <a:graphicData uri="http://schemas.openxmlformats.org/presentationml/2006/ole">
            <p:oleObj spid="_x0000_s22532" name="CS ChemDraw Drawing" r:id="rId3" imgW="1727760" imgH="1400122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Deuterium or Heavy Hydrogen:</a:t>
            </a:r>
          </a:p>
          <a:p>
            <a:pPr marL="514350" indent="-51435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Constitutes only 0.016 % of total hydrogen.</a:t>
            </a: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Tritium:</a:t>
            </a:r>
          </a:p>
          <a:p>
            <a:pPr marL="514350" indent="-51435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Constitutes only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% of total hydrogen.</a:t>
            </a:r>
          </a:p>
          <a:p>
            <a:pPr marL="514350" indent="-51435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Formed in upper atmosphere by nuclear reaction.</a:t>
            </a: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3275856" y="1268760"/>
          <a:ext cx="2305347" cy="1856556"/>
        </p:xfrm>
        <a:graphic>
          <a:graphicData uri="http://schemas.openxmlformats.org/presentationml/2006/ole">
            <p:oleObj spid="_x0000_s44035" name="CS ChemDraw Drawing" r:id="rId3" imgW="1728138" imgH="1392541" progId="ChemDraw.Document.6.0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059832" y="4581128"/>
          <a:ext cx="2520280" cy="2029647"/>
        </p:xfrm>
        <a:graphic>
          <a:graphicData uri="http://schemas.openxmlformats.org/presentationml/2006/ole">
            <p:oleObj spid="_x0000_s44036" name="CS ChemDraw Drawing" r:id="rId4" imgW="1728138" imgH="1392541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313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Hydrogen</vt:lpstr>
      <vt:lpstr>Slide 3</vt:lpstr>
      <vt:lpstr>Slide 4</vt:lpstr>
      <vt:lpstr>Slide 5</vt:lpstr>
      <vt:lpstr>Isotopes of Hydrogen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84</cp:revision>
  <dcterms:created xsi:type="dcterms:W3CDTF">2019-12-17T10:24:49Z</dcterms:created>
  <dcterms:modified xsi:type="dcterms:W3CDTF">2020-05-20T08:00:34Z</dcterms:modified>
</cp:coreProperties>
</file>