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53" r:id="rId3"/>
    <p:sldId id="349" r:id="rId4"/>
    <p:sldId id="357" r:id="rId5"/>
    <p:sldId id="356" r:id="rId6"/>
    <p:sldId id="35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Aromatic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charset="0"/>
                <a:cs typeface="+mn-cs"/>
              </a:rPr>
              <a:t>Electrophilic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 Substitution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Nitration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692696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of an nitro functional group into an aromatic ring using a mixture of nitric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 (or other reagent)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known as nitration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5110" name="Object 6"/>
          <p:cNvGraphicFramePr>
            <a:graphicFrameLocks noChangeAspect="1"/>
          </p:cNvGraphicFramePr>
          <p:nvPr/>
        </p:nvGraphicFramePr>
        <p:xfrm>
          <a:off x="899592" y="3645024"/>
          <a:ext cx="7127214" cy="1944216"/>
        </p:xfrm>
        <a:graphic>
          <a:graphicData uri="http://schemas.openxmlformats.org/presentationml/2006/ole">
            <p:oleObj spid="_x0000_s175110" name="CS ChemDraw Drawing" r:id="rId3" imgW="4789540" imgH="13072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0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i.e. the active nitrating agent is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Conc. or fuming Nitric acid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 from 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CCl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0467" name="Object 3"/>
          <p:cNvGraphicFramePr>
            <a:graphicFrameLocks noChangeAspect="1"/>
          </p:cNvGraphicFramePr>
          <p:nvPr/>
        </p:nvGraphicFramePr>
        <p:xfrm>
          <a:off x="2339752" y="3429000"/>
          <a:ext cx="5444285" cy="792088"/>
        </p:xfrm>
        <a:graphic>
          <a:graphicData uri="http://schemas.openxmlformats.org/presentationml/2006/ole">
            <p:oleObj spid="_x0000_s190467" name="CS ChemDraw Drawing" r:id="rId3" imgW="3273212" imgH="476436" progId="ChemDraw.Document.6.0">
              <p:embed/>
            </p:oleObj>
          </a:graphicData>
        </a:graphic>
      </p:graphicFrame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2771800" y="5373216"/>
          <a:ext cx="4320480" cy="917822"/>
        </p:xfrm>
        <a:graphic>
          <a:graphicData uri="http://schemas.openxmlformats.org/presentationml/2006/ole">
            <p:oleObj spid="_x0000_s190468" name="CS ChemDraw Drawing" r:id="rId4" imgW="2451694" imgH="52078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mixture of Nitric acid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043608" y="1988840"/>
          <a:ext cx="6912768" cy="4187063"/>
        </p:xfrm>
        <a:graphic>
          <a:graphicData uri="http://schemas.openxmlformats.org/presentationml/2006/ole">
            <p:oleObj spid="_x0000_s194562" name="CS ChemDraw Drawing" r:id="rId3" imgW="4400719" imgH="26653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540" name="Object 4"/>
          <p:cNvGraphicFramePr>
            <a:graphicFrameLocks noChangeAspect="1"/>
          </p:cNvGraphicFramePr>
          <p:nvPr/>
        </p:nvGraphicFramePr>
        <p:xfrm>
          <a:off x="467544" y="260648"/>
          <a:ext cx="7920880" cy="6112448"/>
        </p:xfrm>
        <a:graphic>
          <a:graphicData uri="http://schemas.openxmlformats.org/presentationml/2006/ole">
            <p:oleObj spid="_x0000_s193540" name="CS ChemDraw Drawing" r:id="rId3" imgW="4720702" imgH="364319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2516" name="Object 4"/>
          <p:cNvGraphicFramePr>
            <a:graphicFrameLocks noChangeAspect="1"/>
          </p:cNvGraphicFramePr>
          <p:nvPr/>
        </p:nvGraphicFramePr>
        <p:xfrm>
          <a:off x="827583" y="908720"/>
          <a:ext cx="7780465" cy="5688632"/>
        </p:xfrm>
        <a:graphic>
          <a:graphicData uri="http://schemas.openxmlformats.org/presentationml/2006/ole">
            <p:oleObj spid="_x0000_s192516" name="CS ChemDraw Drawing" r:id="rId3" imgW="5556215" imgH="406277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106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251</cp:revision>
  <dcterms:created xsi:type="dcterms:W3CDTF">2019-12-17T10:24:49Z</dcterms:created>
  <dcterms:modified xsi:type="dcterms:W3CDTF">2020-05-19T07:47:13Z</dcterms:modified>
</cp:coreProperties>
</file>