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saveSubsetFonts="1">
  <p:sldMasterIdLst>
    <p:sldMasterId id="2147483648" r:id="rId1"/>
  </p:sldMasterIdLst>
  <p:notesMasterIdLst>
    <p:notesMasterId r:id="rId2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type="screen4x3" cy="6858000" cx="9144000"/>
  <p:notesSz cx="6858000" cy="9144000"/>
  <p:defaultTextStyle>
    <a:defPPr>
      <a:defRPr lang="en-US"/>
    </a:defPPr>
    <a:lvl1pPr algn="l" defTabSz="914400" eaLnBrk="1" hangingPunct="1" latinLnBrk="0" marL="0" rtl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>
  <p:clrMru>
    <a:srgbClr val="070701"/>
    <a:srgbClr val="00CC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272" y="-2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tableStyles" Target="tableStyles.xml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</p:bgPr>
    </p:bg>
    <p:spTree>
      <p:nvGrpSpPr>
        <p:cNvPr id="4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93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94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95" name="Rectangle 4"/>
          <p:cNvSpPr>
            <a:spLocks noChangeAspect="1" noRot="1" noGrp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/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96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697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9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t>‹#›</a:t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fontAlgn="base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algn="l" fontAlgn="base" marL="4572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algn="l" fontAlgn="base" marL="9144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algn="l" fontAlgn="base" marL="13716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algn="l" fontAlgn="base" marL="18288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type="title">
  <p:cSld name="Title Slide">
    <p:spTree>
      <p:nvGrpSpPr>
        <p:cNvPr id="2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7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lang="en-US"/>
          </a:p>
        </p:txBody>
      </p:sp>
      <p:grpSp>
        <p:nvGrpSpPr>
          <p:cNvPr id="24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48588" name="Freeform 14"/>
            <p:cNvSpPr/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  <p:sp>
          <p:nvSpPr>
            <p:cNvPr id="1048589" name="Freeform 18"/>
            <p:cNvSpPr/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  <p:sp>
          <p:nvSpPr>
            <p:cNvPr id="1048590" name="Freeform 22"/>
            <p:cNvSpPr/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  <p:sp>
          <p:nvSpPr>
            <p:cNvPr id="1048591" name="Freeform 26"/>
            <p:cNvSpPr/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  <p:sp useBgFill="1">
          <p:nvSpPr>
            <p:cNvPr id="1048592" name="Freeform 10"/>
            <p:cNvSpPr/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</p:grpSp>
      <p:sp>
        <p:nvSpPr>
          <p:cNvPr id="1048593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 lang="en-US"/>
          </a:p>
        </p:txBody>
      </p:sp>
      <p:sp>
        <p:nvSpPr>
          <p:cNvPr id="1048594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algn="ctr" indent="0" marL="0">
              <a:buNone/>
              <a:defRPr sz="2000">
                <a:solidFill>
                  <a:srgbClr val="FFFFFF"/>
                </a:solidFill>
              </a:defRPr>
            </a:lvl1pPr>
            <a:lvl2pPr algn="ctr" indent="0" marL="457200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algn="ctr" indent="0" marL="914400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algn="ctr" indent="0" marL="1371600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algn="ctr" indent="0" marL="1828800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algn="ctr" indent="0" marL="2286000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algn="ctr" indent="0" marL="2743200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algn="ctr" indent="0" marL="3200400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algn="ctr" indent="0" marL="3657600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 lang="en-US"/>
          </a:p>
        </p:txBody>
      </p:sp>
      <p:sp>
        <p:nvSpPr>
          <p:cNvPr id="104859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109BC234-6F95-4317-8B08-0E1FD6E73A5F}" type="datetimeFigureOut">
              <a:rPr lang="en-US" smtClean="0"/>
              <a:t>3/3/2020</a:t>
            </a:fld>
            <a:endParaRPr lang="en-IN"/>
          </a:p>
        </p:txBody>
      </p:sp>
      <p:sp>
        <p:nvSpPr>
          <p:cNvPr id="104859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IN"/>
          </a:p>
        </p:txBody>
      </p:sp>
      <p:sp>
        <p:nvSpPr>
          <p:cNvPr id="104859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37B70200-232E-4766-B65B-79944090787D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Title and Vertical Text">
    <p:spTree>
      <p:nvGrpSpPr>
        <p:cNvPr id="4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1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52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anchor="ctr" vert="eaVert"/>
          <a:lstStyle>
            <a:lvl1pPr algn="l"/>
            <a:lvl2pPr algn="l"/>
            <a:lvl3pPr algn="l"/>
            <a:lvl4pPr algn="l"/>
            <a:lvl5pPr algn="l"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65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109BC234-6F95-4317-8B08-0E1FD6E73A5F}" type="datetimeFigureOut">
              <a:rPr lang="en-US" smtClean="0"/>
              <a:t>3/3/2020</a:t>
            </a:fld>
            <a:endParaRPr lang="en-IN"/>
          </a:p>
        </p:txBody>
      </p:sp>
      <p:sp>
        <p:nvSpPr>
          <p:cNvPr id="104865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IN"/>
          </a:p>
        </p:txBody>
      </p:sp>
      <p:sp>
        <p:nvSpPr>
          <p:cNvPr id="104865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37B70200-232E-4766-B65B-79944090787D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type="vertTitleAndTx">
  <p:cSld name="Vertical Title and Text">
    <p:spTree>
      <p:nvGrpSpPr>
        <p:cNvPr id="3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8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lang="en-US"/>
          </a:p>
        </p:txBody>
      </p:sp>
      <p:sp>
        <p:nvSpPr>
          <p:cNvPr id="104862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109BC234-6F95-4317-8B08-0E1FD6E73A5F}" type="datetimeFigureOut">
              <a:rPr lang="en-US" smtClean="0"/>
              <a:t>3/3/2020</a:t>
            </a:fld>
            <a:endParaRPr lang="en-IN"/>
          </a:p>
        </p:txBody>
      </p:sp>
      <p:sp>
        <p:nvSpPr>
          <p:cNvPr id="104863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IN"/>
          </a:p>
        </p:txBody>
      </p:sp>
      <p:sp>
        <p:nvSpPr>
          <p:cNvPr id="104863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37B70200-232E-4766-B65B-79944090787D}" type="slidenum">
              <a:rPr lang="en-IN" smtClean="0"/>
              <a:t>‹#›</a:t>
            </a:fld>
            <a:endParaRPr lang="en-IN"/>
          </a:p>
        </p:txBody>
      </p:sp>
      <p:grpSp>
        <p:nvGrpSpPr>
          <p:cNvPr id="39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048632" name="Freeform 14"/>
            <p:cNvSpPr/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  <p:sp>
          <p:nvSpPr>
            <p:cNvPr id="1048633" name="Freeform 18"/>
            <p:cNvSpPr/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  <p:sp>
          <p:nvSpPr>
            <p:cNvPr id="1048634" name="Freeform 22"/>
            <p:cNvSpPr/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  <p:sp>
          <p:nvSpPr>
            <p:cNvPr id="1048635" name="Freeform 26"/>
            <p:cNvSpPr/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  <p:sp useBgFill="1">
          <p:nvSpPr>
            <p:cNvPr id="1048636" name="Freeform 19"/>
            <p:cNvSpPr/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</p:grpSp>
      <p:sp>
        <p:nvSpPr>
          <p:cNvPr id="1048637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anchor="ctr" vert="eaVert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 lang="en-US"/>
          </a:p>
        </p:txBody>
      </p:sp>
      <p:sp>
        <p:nvSpPr>
          <p:cNvPr id="1048638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</a:lvl1pPr>
            <a:lvl2pPr>
              <a:buClr>
                <a:schemeClr val="accent1"/>
              </a:buClr>
            </a:lvl2pPr>
            <a:lvl3pPr>
              <a:buClr>
                <a:schemeClr val="accent1"/>
              </a:buClr>
            </a:lvl3pPr>
            <a:lvl4pPr>
              <a:buClr>
                <a:schemeClr val="accent1"/>
              </a:buClr>
            </a:lvl4pPr>
            <a:lvl5pPr>
              <a:buClr>
                <a:schemeClr val="accent1"/>
              </a:buCl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2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0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60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109BC234-6F95-4317-8B08-0E1FD6E73A5F}" type="datetimeFigureOut">
              <a:rPr lang="en-US" smtClean="0"/>
              <a:t>3/3/2020</a:t>
            </a:fld>
            <a:endParaRPr lang="en-IN"/>
          </a:p>
        </p:txBody>
      </p:sp>
      <p:sp>
        <p:nvSpPr>
          <p:cNvPr id="104860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IN"/>
          </a:p>
        </p:txBody>
      </p:sp>
      <p:sp>
        <p:nvSpPr>
          <p:cNvPr id="104860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37B70200-232E-4766-B65B-79944090787D}" type="slidenum">
              <a:rPr lang="en-IN" smtClean="0"/>
              <a:t>‹#›</a:t>
            </a:fld>
            <a:endParaRPr lang="en-IN"/>
          </a:p>
        </p:txBody>
      </p:sp>
      <p:sp>
        <p:nvSpPr>
          <p:cNvPr id="1048604" name="Title 6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type="secHead">
  <p:cSld name="Section Header">
    <p:spTree>
      <p:nvGrpSpPr>
        <p:cNvPr id="4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6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lang="en-US"/>
          </a:p>
        </p:txBody>
      </p:sp>
      <p:sp>
        <p:nvSpPr>
          <p:cNvPr id="1048657" name="Freeform 14"/>
          <p:cNvSpPr/>
          <p:nvPr/>
        </p:nvSpPr>
        <p:spPr bwMode="hidden">
          <a:xfrm>
            <a:off x="6047438" y="4203592"/>
            <a:ext cx="2876429" cy="714026"/>
          </a:xfrm>
          <a:custGeom>
            <a:av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anchor="t" anchorCtr="0" bIns="45720" compatLnSpc="1" lIns="91440" numCol="1" rIns="91440" tIns="45720" vert="horz" wrap="square">
            <a:prstTxWarp prst="textNoShape"/>
          </a:bodyPr>
          <a:p>
            <a:endParaRPr lang="en-US"/>
          </a:p>
        </p:txBody>
      </p:sp>
      <p:sp>
        <p:nvSpPr>
          <p:cNvPr id="1048658" name="Freeform 18"/>
          <p:cNvSpPr/>
          <p:nvPr/>
        </p:nvSpPr>
        <p:spPr bwMode="hidden">
          <a:xfrm>
            <a:off x="2619320" y="4075290"/>
            <a:ext cx="5544515" cy="850138"/>
          </a:xfrm>
          <a:custGeom>
            <a:av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anchor="t" anchorCtr="0" bIns="45720" compatLnSpc="1" lIns="91440" numCol="1" rIns="91440" tIns="45720" vert="horz" wrap="square">
            <a:prstTxWarp prst="textNoShape"/>
          </a:bodyPr>
          <a:p>
            <a:endParaRPr lang="en-US"/>
          </a:p>
        </p:txBody>
      </p:sp>
      <p:sp>
        <p:nvSpPr>
          <p:cNvPr id="1048659" name="Freeform 22"/>
          <p:cNvSpPr/>
          <p:nvPr/>
        </p:nvSpPr>
        <p:spPr bwMode="hidden">
          <a:xfrm>
            <a:off x="2828728" y="4087562"/>
            <a:ext cx="5467980" cy="774272"/>
          </a:xfrm>
          <a:custGeom>
            <a:av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anchor="t" anchorCtr="0" bIns="45720" compatLnSpc="1" lIns="91440" numCol="1" rIns="91440" tIns="45720" vert="horz" wrap="square">
            <a:prstTxWarp prst="textNoShape"/>
          </a:bodyPr>
          <a:p>
            <a:endParaRPr lang="en-US"/>
          </a:p>
        </p:txBody>
      </p:sp>
      <p:sp>
        <p:nvSpPr>
          <p:cNvPr id="1048660" name="Freeform 26"/>
          <p:cNvSpPr/>
          <p:nvPr/>
        </p:nvSpPr>
        <p:spPr bwMode="hidden">
          <a:xfrm>
            <a:off x="5609489" y="4074174"/>
            <a:ext cx="3308000" cy="651549"/>
          </a:xfrm>
          <a:custGeom>
            <a:av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anchor="t" anchorCtr="0" bIns="45720" compatLnSpc="1" lIns="91440" numCol="1" rIns="91440" tIns="45720" vert="horz" wrap="square">
            <a:prstTxWarp prst="textNoShape"/>
          </a:bodyPr>
          <a:p>
            <a:endParaRPr lang="en-US"/>
          </a:p>
        </p:txBody>
      </p:sp>
      <p:sp useBgFill="1">
        <p:nvSpPr>
          <p:cNvPr id="1048661" name="Freeform 10"/>
          <p:cNvSpPr/>
          <p:nvPr/>
        </p:nvSpPr>
        <p:spPr bwMode="hidden">
          <a:xfrm>
            <a:off x="211665" y="4058555"/>
            <a:ext cx="8723376" cy="1329874"/>
          </a:xfrm>
          <a:custGeom>
            <a:av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anchor="t" anchorCtr="0" bIns="45720" compatLnSpc="1" lIns="91440" numCol="1" rIns="91440" tIns="45720" vert="horz" wrap="square">
            <a:prstTxWarp prst="textNoShape"/>
          </a:bodyPr>
          <a:p>
            <a:endParaRPr lang="en-US"/>
          </a:p>
        </p:txBody>
      </p:sp>
      <p:sp>
        <p:nvSpPr>
          <p:cNvPr id="104866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b="0" cap="none" sz="4400"/>
            </a:lvl1pPr>
          </a:lstStyle>
          <a:p>
            <a:r>
              <a:rPr lang="en-US" smtClean="0"/>
              <a:t>Click to edit Master title style</a:t>
            </a:r>
            <a:endParaRPr dirty="0" lang="en-US"/>
          </a:p>
        </p:txBody>
      </p:sp>
      <p:sp>
        <p:nvSpPr>
          <p:cNvPr id="104866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algn="ctr" indent="0" marL="0">
              <a:buNone/>
              <a:defRPr sz="2000">
                <a:solidFill>
                  <a:srgbClr val="FFFFFF"/>
                </a:solidFill>
              </a:defRPr>
            </a:lvl1pPr>
            <a:lvl2pPr indent="0" marL="4572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866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109BC234-6F95-4317-8B08-0E1FD6E73A5F}" type="datetimeFigureOut">
              <a:rPr lang="en-US" smtClean="0"/>
              <a:t>3/3/2020</a:t>
            </a:fld>
            <a:endParaRPr lang="en-IN"/>
          </a:p>
        </p:txBody>
      </p:sp>
      <p:sp>
        <p:nvSpPr>
          <p:cNvPr id="104866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IN"/>
          </a:p>
        </p:txBody>
      </p:sp>
      <p:sp>
        <p:nvSpPr>
          <p:cNvPr id="104866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37B70200-232E-4766-B65B-79944090787D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Two Content">
    <p:spTree>
      <p:nvGrpSpPr>
        <p:cNvPr id="4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7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6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109BC234-6F95-4317-8B08-0E1FD6E73A5F}" type="datetimeFigureOut">
              <a:rPr lang="en-US" smtClean="0"/>
              <a:t>3/3/2020</a:t>
            </a:fld>
            <a:endParaRPr lang="en-IN"/>
          </a:p>
        </p:txBody>
      </p:sp>
      <p:sp>
        <p:nvSpPr>
          <p:cNvPr id="104866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IN"/>
          </a:p>
        </p:txBody>
      </p:sp>
      <p:sp>
        <p:nvSpPr>
          <p:cNvPr id="104867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37B70200-232E-4766-B65B-79944090787D}" type="slidenum">
              <a:rPr lang="en-IN" smtClean="0"/>
              <a:t>‹#›</a:t>
            </a:fld>
            <a:endParaRPr lang="en-IN"/>
          </a:p>
        </p:txBody>
      </p:sp>
      <p:sp>
        <p:nvSpPr>
          <p:cNvPr id="1048671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672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Comparison">
    <p:spTree>
      <p:nvGrpSpPr>
        <p:cNvPr id="4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73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74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algn="ctr" indent="0" marL="0">
              <a:buNone/>
              <a:defRPr b="0" sz="2400">
                <a:solidFill>
                  <a:schemeClr val="tx2"/>
                </a:solidFill>
                <a:latin typeface="+mj-lt"/>
              </a:defRPr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8675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 lang="en-US"/>
          </a:p>
        </p:txBody>
      </p:sp>
      <p:sp>
        <p:nvSpPr>
          <p:cNvPr id="1048676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algn="ctr" indent="0" marL="0">
              <a:buNone/>
              <a:defRPr b="0" sz="2400" i="0">
                <a:solidFill>
                  <a:schemeClr val="tx2"/>
                </a:solidFill>
                <a:latin typeface="+mj-lt"/>
              </a:defRPr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8677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 lang="en-US"/>
          </a:p>
        </p:txBody>
      </p:sp>
      <p:sp>
        <p:nvSpPr>
          <p:cNvPr id="104867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109BC234-6F95-4317-8B08-0E1FD6E73A5F}" type="datetimeFigureOut">
              <a:rPr lang="en-US" smtClean="0"/>
              <a:t>3/3/2020</a:t>
            </a:fld>
            <a:endParaRPr lang="en-IN"/>
          </a:p>
        </p:txBody>
      </p:sp>
      <p:sp>
        <p:nvSpPr>
          <p:cNvPr id="1048679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IN"/>
          </a:p>
        </p:txBody>
      </p:sp>
      <p:sp>
        <p:nvSpPr>
          <p:cNvPr id="1048680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37B70200-232E-4766-B65B-79944090787D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Title Only">
    <p:spTree>
      <p:nvGrpSpPr>
        <p:cNvPr id="3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4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25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109BC234-6F95-4317-8B08-0E1FD6E73A5F}" type="datetimeFigureOut">
              <a:rPr lang="en-US" smtClean="0"/>
              <a:t>3/3/2020</a:t>
            </a:fld>
            <a:endParaRPr lang="en-IN"/>
          </a:p>
        </p:txBody>
      </p:sp>
      <p:sp>
        <p:nvSpPr>
          <p:cNvPr id="104862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IN"/>
          </a:p>
        </p:txBody>
      </p:sp>
      <p:sp>
        <p:nvSpPr>
          <p:cNvPr id="104862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37B70200-232E-4766-B65B-79944090787D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type="blank">
  <p:cSld name="Blank">
    <p:spTree>
      <p:nvGrpSpPr>
        <p:cNvPr id="2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7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lang="en-US"/>
          </a:p>
        </p:txBody>
      </p:sp>
      <p:grpSp>
        <p:nvGrpSpPr>
          <p:cNvPr id="29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1048608" name="Freeform 14"/>
            <p:cNvSpPr/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  <p:sp>
          <p:nvSpPr>
            <p:cNvPr id="1048609" name="Freeform 18"/>
            <p:cNvSpPr/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  <p:sp>
          <p:nvSpPr>
            <p:cNvPr id="1048610" name="Freeform 22"/>
            <p:cNvSpPr/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  <p:sp>
          <p:nvSpPr>
            <p:cNvPr id="1048611" name="Freeform 26"/>
            <p:cNvSpPr/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  <p:sp useBgFill="1">
          <p:nvSpPr>
            <p:cNvPr id="1048612" name="Freeform 10"/>
            <p:cNvSpPr/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</p:grpSp>
      <p:sp>
        <p:nvSpPr>
          <p:cNvPr id="104861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109BC234-6F95-4317-8B08-0E1FD6E73A5F}" type="datetimeFigureOut">
              <a:rPr lang="en-US" smtClean="0"/>
              <a:t>3/3/2020</a:t>
            </a:fld>
            <a:endParaRPr lang="en-IN"/>
          </a:p>
        </p:txBody>
      </p:sp>
      <p:sp>
        <p:nvSpPr>
          <p:cNvPr id="104861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IN"/>
          </a:p>
        </p:txBody>
      </p:sp>
      <p:sp>
        <p:nvSpPr>
          <p:cNvPr id="104861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37B70200-232E-4766-B65B-79944090787D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type="objTx">
  <p:cSld name="Content with Caption">
    <p:spTree>
      <p:nvGrpSpPr>
        <p:cNvPr id="4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81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lang="en-US"/>
          </a:p>
        </p:txBody>
      </p:sp>
      <p:sp>
        <p:nvSpPr>
          <p:cNvPr id="104868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109BC234-6F95-4317-8B08-0E1FD6E73A5F}" type="datetimeFigureOut">
              <a:rPr lang="en-US" smtClean="0"/>
              <a:t>3/3/2020</a:t>
            </a:fld>
            <a:endParaRPr lang="en-IN"/>
          </a:p>
        </p:txBody>
      </p:sp>
      <p:sp>
        <p:nvSpPr>
          <p:cNvPr id="104868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IN"/>
          </a:p>
        </p:txBody>
      </p:sp>
      <p:sp>
        <p:nvSpPr>
          <p:cNvPr id="104868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37B70200-232E-4766-B65B-79944090787D}" type="slidenum">
              <a:rPr lang="en-IN" smtClean="0"/>
              <a:t>‹#›</a:t>
            </a:fld>
            <a:endParaRPr lang="en-IN"/>
          </a:p>
        </p:txBody>
      </p:sp>
      <p:sp>
        <p:nvSpPr>
          <p:cNvPr id="1048685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indent="0" marL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indent="0" marL="457200">
              <a:buNone/>
              <a:defRPr sz="1200"/>
            </a:lvl2pPr>
            <a:lvl3pPr indent="0" marL="914400">
              <a:buNone/>
              <a:defRPr sz="1000"/>
            </a:lvl3pPr>
            <a:lvl4pPr indent="0" marL="1371600">
              <a:buNone/>
              <a:defRPr sz="900"/>
            </a:lvl4pPr>
            <a:lvl5pPr indent="0" marL="1828800">
              <a:buNone/>
              <a:defRPr sz="900"/>
            </a:lvl5pPr>
            <a:lvl6pPr indent="0" marL="2286000">
              <a:buNone/>
              <a:defRPr sz="900"/>
            </a:lvl6pPr>
            <a:lvl7pPr indent="0" marL="2743200">
              <a:buNone/>
              <a:defRPr sz="900"/>
            </a:lvl7pPr>
            <a:lvl8pPr indent="0" marL="3200400">
              <a:buNone/>
              <a:defRPr sz="900"/>
            </a:lvl8pPr>
            <a:lvl9pPr indent="0" marL="365760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47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048686" name="Freeform 14"/>
            <p:cNvSpPr/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  <p:sp>
          <p:nvSpPr>
            <p:cNvPr id="1048687" name="Freeform 18"/>
            <p:cNvSpPr/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  <p:sp>
          <p:nvSpPr>
            <p:cNvPr id="1048688" name="Freeform 22"/>
            <p:cNvSpPr/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  <p:sp>
          <p:nvSpPr>
            <p:cNvPr id="1048689" name="Freeform 26"/>
            <p:cNvSpPr/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  <p:sp useBgFill="1">
          <p:nvSpPr>
            <p:cNvPr id="1048690" name="Freeform 28"/>
            <p:cNvSpPr/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</p:grpSp>
      <p:sp>
        <p:nvSpPr>
          <p:cNvPr id="1048691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 lang="en-US"/>
          </a:p>
        </p:txBody>
      </p:sp>
      <p:sp>
        <p:nvSpPr>
          <p:cNvPr id="1048692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type="picTx">
  <p:cSld name="Picture with Caption">
    <p:spTree>
      <p:nvGrpSpPr>
        <p:cNvPr id="4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9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lang="en-US"/>
          </a:p>
        </p:txBody>
      </p:sp>
      <p:grpSp>
        <p:nvGrpSpPr>
          <p:cNvPr id="41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48640" name="Freeform 14"/>
            <p:cNvSpPr/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  <p:sp>
          <p:nvSpPr>
            <p:cNvPr id="1048641" name="Freeform 18"/>
            <p:cNvSpPr/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  <p:sp>
          <p:nvSpPr>
            <p:cNvPr id="1048642" name="Freeform 22"/>
            <p:cNvSpPr/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  <p:sp>
          <p:nvSpPr>
            <p:cNvPr id="1048643" name="Freeform 26"/>
            <p:cNvSpPr/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  <p:sp useBgFill="1">
          <p:nvSpPr>
            <p:cNvPr id="1048644" name="Freeform 10"/>
            <p:cNvSpPr/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</p:grpSp>
      <p:sp>
        <p:nvSpPr>
          <p:cNvPr id="1048645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b="0" sz="28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 lang="en-US"/>
          </a:p>
        </p:txBody>
      </p:sp>
      <p:sp>
        <p:nvSpPr>
          <p:cNvPr id="1048646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indent="0" marL="0">
              <a:buNone/>
              <a:defRPr sz="1800">
                <a:solidFill>
                  <a:srgbClr val="FFFFFF"/>
                </a:solidFill>
              </a:defRPr>
            </a:lvl1pPr>
            <a:lvl2pPr indent="0" marL="457200">
              <a:buNone/>
              <a:defRPr sz="1200"/>
            </a:lvl2pPr>
            <a:lvl3pPr indent="0" marL="914400">
              <a:buNone/>
              <a:defRPr sz="1000"/>
            </a:lvl3pPr>
            <a:lvl4pPr indent="0" marL="1371600">
              <a:buNone/>
              <a:defRPr sz="900"/>
            </a:lvl4pPr>
            <a:lvl5pPr indent="0" marL="1828800">
              <a:buNone/>
              <a:defRPr sz="900"/>
            </a:lvl5pPr>
            <a:lvl6pPr indent="0" marL="2286000">
              <a:buNone/>
              <a:defRPr sz="900"/>
            </a:lvl6pPr>
            <a:lvl7pPr indent="0" marL="2743200">
              <a:buNone/>
              <a:defRPr sz="900"/>
            </a:lvl7pPr>
            <a:lvl8pPr indent="0" marL="3200400">
              <a:buNone/>
              <a:defRPr sz="900"/>
            </a:lvl8pPr>
            <a:lvl9pPr indent="0" marL="365760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864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109BC234-6F95-4317-8B08-0E1FD6E73A5F}" type="datetimeFigureOut">
              <a:rPr lang="en-US" smtClean="0"/>
              <a:t>3/3/2020</a:t>
            </a:fld>
            <a:endParaRPr lang="en-IN"/>
          </a:p>
        </p:txBody>
      </p:sp>
      <p:sp>
        <p:nvSpPr>
          <p:cNvPr id="104864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IN"/>
          </a:p>
        </p:txBody>
      </p:sp>
      <p:sp>
        <p:nvSpPr>
          <p:cNvPr id="104864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37B70200-232E-4766-B65B-79944090787D}" type="slidenum">
              <a:rPr lang="en-IN" smtClean="0"/>
              <a:t>‹#›</a:t>
            </a:fld>
            <a:endParaRPr lang="en-IN"/>
          </a:p>
        </p:txBody>
      </p:sp>
      <p:sp>
        <p:nvSpPr>
          <p:cNvPr id="1048650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algn="bl" blurRad="12700" dir="5400000" dist="5000" endPos="30000" rotWithShape="0" stA="30000" sy="-100000"/>
          </a:effectLst>
          <a:scene3d>
            <a:camera prst="perspectiveContrastingLeftFacing" fov="600000">
              <a:rot lat="240000" lon="19799999" rev="0"/>
            </a:camera>
            <a:lightRig dir="t" rig="threeP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algn="ctr" indent="0" marL="0">
              <a:buNone/>
              <a:defRPr sz="3200">
                <a:solidFill>
                  <a:schemeClr val="bg1"/>
                </a:solidFill>
              </a:defRPr>
            </a:lvl1pPr>
            <a:lvl2pPr indent="0" marL="457200">
              <a:buNone/>
              <a:defRPr sz="2800"/>
            </a:lvl2pPr>
            <a:lvl3pPr indent="0" marL="914400">
              <a:buNone/>
              <a:defRPr sz="24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dirty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lang="en-US"/>
          </a:p>
        </p:txBody>
      </p:sp>
      <p:grpSp>
        <p:nvGrpSpPr>
          <p:cNvPr id="11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048577" name="Freeform 14"/>
            <p:cNvSpPr/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  <p:sp>
          <p:nvSpPr>
            <p:cNvPr id="1048578" name="Freeform 18"/>
            <p:cNvSpPr/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  <p:sp>
          <p:nvSpPr>
            <p:cNvPr id="1048579" name="Freeform 22"/>
            <p:cNvSpPr/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  <p:sp>
          <p:nvSpPr>
            <p:cNvPr id="1048580" name="Freeform 26"/>
            <p:cNvSpPr/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  <p:sp useBgFill="1">
          <p:nvSpPr>
            <p:cNvPr id="1048581" name="Freeform 10"/>
            <p:cNvSpPr/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</p:grpSp>
      <p:sp>
        <p:nvSpPr>
          <p:cNvPr id="104858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/>
        </p:spPr>
        <p:txBody>
          <a:bodyPr anchor="ctr" bIns="45720" lIns="91440" rIns="91440" rtlCol="0" tIns="45720" vert="horz">
            <a:normAutofit/>
          </a:bodyPr>
          <a:p>
            <a:r>
              <a:rPr lang="en-US" smtClean="0"/>
              <a:t>Click to edit Master title style</a:t>
            </a:r>
            <a:endParaRPr dirty="0" lang="en-US"/>
          </a:p>
        </p:txBody>
      </p:sp>
      <p:sp>
        <p:nvSpPr>
          <p:cNvPr id="1048583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/>
        </p:spPr>
        <p:txBody>
          <a:bodyPr anchor="ctr" bIns="45720" lIns="91440" rIns="91440" rtlCol="0" tIns="45720" vert="horz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109BC234-6F95-4317-8B08-0E1FD6E73A5F}" type="datetimeFigureOut">
              <a:rPr lang="en-US" smtClean="0"/>
              <a:t>3/3/2020</a:t>
            </a:fld>
            <a:endParaRPr lang="en-IN"/>
          </a:p>
        </p:txBody>
      </p:sp>
      <p:sp>
        <p:nvSpPr>
          <p:cNvPr id="104858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/>
        </p:spPr>
        <p:txBody>
          <a:bodyPr anchor="ctr" bIns="45720" lIns="91440" rIns="91440" rtlCol="0" tIns="45720" vert="horz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IN"/>
          </a:p>
        </p:txBody>
      </p:sp>
      <p:sp>
        <p:nvSpPr>
          <p:cNvPr id="104858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/>
        </p:spPr>
        <p:txBody>
          <a:bodyPr anchor="ctr" bIns="45720" lIns="91440" rIns="91440" rtlCol="0" tIns="45720" vert="horz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37B70200-232E-4766-B65B-79944090787D}" type="slidenum">
              <a:rPr lang="en-IN" smtClean="0"/>
              <a:t>‹#›</a:t>
            </a:fld>
            <a:endParaRPr lang="en-IN"/>
          </a:p>
        </p:txBody>
      </p:sp>
      <p:sp>
        <p:nvSpPr>
          <p:cNvPr id="1048586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/>
        </p:spPr>
        <p:txBody>
          <a:bodyPr bIns="45720" lIns="91440" rIns="91440" rtlCol="0" tIns="45720" vert="horz">
            <a:normAutofit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eaLnBrk="1" hangingPunct="1" latinLnBrk="0" rtl="0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algn="l" defTabSz="914400" eaLnBrk="1" hangingPunct="1" indent="-274320" latinLnBrk="0" marL="274320" rtl="0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algn="l" defTabSz="914400" eaLnBrk="1" hangingPunct="1" indent="-274320" latinLnBrk="0" marL="576263" rtl="0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algn="l" defTabSz="914400" eaLnBrk="1" hangingPunct="1" indent="-228600" latinLnBrk="0" marL="855663" rtl="0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algn="l" defTabSz="914400" eaLnBrk="1" hangingPunct="1" indent="-228600" latinLnBrk="0" marL="1143000" rtl="0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algn="l" defTabSz="914400" eaLnBrk="1" hangingPunct="1" indent="-228600" latinLnBrk="0" marL="1463040" rtl="0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algn="l" defTabSz="914400" eaLnBrk="1" hangingPunct="1" indent="-228600" latinLnBrk="0" marL="1783080" rtl="0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103120" rtl="0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2423160" rtl="0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2743200" rtl="0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914400" eaLnBrk="1" hangingPunct="1" latinLnBrk="0" marL="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image" Target="../media/image2.jpeg"/><Relationship Id="rId2" Type="http://schemas.openxmlformats.org/officeDocument/2006/relationships/image" Target="../media/image3.jpeg"/><Relationship Id="rId3" Type="http://schemas.openxmlformats.org/officeDocument/2006/relationships/slideLayout" Target="../slideLayouts/slideLayout1.xml"/></Relationships>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8" name="Title 1"/>
          <p:cNvSpPr>
            <a:spLocks noGrp="1"/>
          </p:cNvSpPr>
          <p:nvPr>
            <p:ph type="ctrTitle"/>
          </p:nvPr>
        </p:nvSpPr>
        <p:spPr>
          <a:xfrm>
            <a:off x="0" y="428605"/>
            <a:ext cx="9144000" cy="1632243"/>
          </a:xfrm>
        </p:spPr>
        <p:txBody>
          <a:bodyPr>
            <a:normAutofit fontScale="90000"/>
          </a:bodyPr>
          <a:p>
            <a:r>
              <a:rPr b="1" dirty="0" lang="en-US" smtClean="0">
                <a:solidFill>
                  <a:schemeClr val="tx1"/>
                </a:solidFill>
              </a:rPr>
              <a:t/>
            </a:r>
            <a:br>
              <a:rPr b="1" dirty="0" lang="en-US" smtClean="0">
                <a:solidFill>
                  <a:schemeClr val="tx1"/>
                </a:solidFill>
              </a:rPr>
            </a:br>
            <a:r>
              <a:rPr b="1" dirty="0" lang="en-US">
                <a:solidFill>
                  <a:schemeClr val="tx1"/>
                </a:solidFill>
              </a:rPr>
              <a:t/>
            </a:r>
            <a:br>
              <a:rPr b="1" dirty="0" lang="en-US">
                <a:solidFill>
                  <a:schemeClr val="tx1"/>
                </a:solidFill>
              </a:rPr>
            </a:br>
            <a:r>
              <a:rPr b="1" dirty="0" lang="en-US" smtClean="0">
                <a:solidFill>
                  <a:schemeClr val="tx1"/>
                </a:solidFill>
              </a:rPr>
              <a:t/>
            </a:r>
            <a:br>
              <a:rPr b="1" dirty="0" lang="en-US" smtClean="0">
                <a:solidFill>
                  <a:schemeClr val="tx1"/>
                </a:solidFill>
              </a:rPr>
            </a:br>
            <a:r>
              <a:rPr b="1" dirty="0" lang="en-US">
                <a:solidFill>
                  <a:schemeClr val="tx1"/>
                </a:solidFill>
              </a:rPr>
              <a:t/>
            </a:r>
            <a:br>
              <a:rPr b="1" dirty="0" lang="en-US">
                <a:solidFill>
                  <a:schemeClr val="tx1"/>
                </a:solidFill>
              </a:rPr>
            </a:br>
            <a:r>
              <a:rPr b="1" dirty="0" sz="3600" lang="en-US" smtClean="0">
                <a:solidFill>
                  <a:schemeClr val="tx1"/>
                </a:solidFill>
              </a:rPr>
              <a:t>M.L</a:t>
            </a:r>
            <a:r>
              <a:rPr b="1" dirty="0" sz="3600" lang="en-US">
                <a:solidFill>
                  <a:schemeClr val="tx1"/>
                </a:solidFill>
              </a:rPr>
              <a:t>. </a:t>
            </a:r>
            <a:r>
              <a:rPr b="1" dirty="0" sz="3600" lang="en-US" err="1">
                <a:solidFill>
                  <a:schemeClr val="tx1"/>
                </a:solidFill>
              </a:rPr>
              <a:t>Arya</a:t>
            </a:r>
            <a:r>
              <a:rPr b="1" dirty="0" sz="3600" lang="en-US">
                <a:solidFill>
                  <a:schemeClr val="tx1"/>
                </a:solidFill>
              </a:rPr>
              <a:t> College, </a:t>
            </a:r>
            <a:r>
              <a:rPr b="1" dirty="0" sz="3600" lang="en-US" err="1">
                <a:solidFill>
                  <a:schemeClr val="tx1"/>
                </a:solidFill>
              </a:rPr>
              <a:t>Kasba</a:t>
            </a:r>
            <a:r>
              <a:rPr b="1" dirty="0" sz="3600" lang="en-US">
                <a:solidFill>
                  <a:schemeClr val="tx1"/>
                </a:solidFill>
              </a:rPr>
              <a:t/>
            </a:r>
            <a:br>
              <a:rPr b="1" dirty="0" sz="3600" lang="en-US">
                <a:solidFill>
                  <a:schemeClr val="tx1"/>
                </a:solidFill>
              </a:rPr>
            </a:br>
            <a:r>
              <a:rPr b="1" dirty="0" sz="2700" lang="en-US"/>
              <a:t>(NAAC “B” Grade College)</a:t>
            </a:r>
            <a:r>
              <a:rPr b="1" dirty="0" lang="en-US"/>
              <a:t/>
            </a:r>
            <a:br>
              <a:rPr b="1" dirty="0" lang="en-US"/>
            </a:br>
            <a:endParaRPr dirty="0" lang="en-IN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8599" name="Subtitle 2"/>
          <p:cNvSpPr>
            <a:spLocks noGrp="1"/>
          </p:cNvSpPr>
          <p:nvPr>
            <p:ph type="subTitle" idx="1"/>
          </p:nvPr>
        </p:nvSpPr>
        <p:spPr>
          <a:xfrm>
            <a:off x="1371600" y="2132856"/>
            <a:ext cx="7272366" cy="3505944"/>
          </a:xfrm>
        </p:spPr>
        <p:txBody>
          <a:bodyPr>
            <a:normAutofit fontScale="60000" lnSpcReduction="20000"/>
          </a:bodyPr>
          <a:p>
            <a:endParaRPr dirty="0" sz="2800" lang="en-US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b="1" dirty="0" sz="2800" lang="en-US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POLITICAL THEORY</a:t>
            </a:r>
          </a:p>
          <a:p>
            <a:r>
              <a:rPr b="1" dirty="0" sz="2800" lang="en-US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</a:t>
            </a:r>
          </a:p>
          <a:p>
            <a:r>
              <a:rPr b="1" dirty="0" sz="2800" lang="en-US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Topic- </a:t>
            </a:r>
            <a:r>
              <a:rPr b="1" dirty="0" sz="2900" lang="en-IN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Sovereignty</a:t>
            </a:r>
            <a:endParaRPr b="1" dirty="0" sz="2900" lang="en-US">
              <a:solidFill>
                <a:schemeClr val="tx1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  <a:p>
            <a:r>
              <a:rPr dirty="0" sz="2800" lang="en-US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                                                             </a:t>
            </a:r>
          </a:p>
          <a:p/>
          <a:p>
            <a:endParaRPr b="1" dirty="0" sz="2800" lang="en-US" smtClean="0">
              <a:solidFill>
                <a:schemeClr val="tx1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  <a:p>
            <a:endParaRPr b="1" dirty="0" sz="2800" lang="en-US" smtClean="0">
              <a:solidFill>
                <a:schemeClr val="tx1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  <a:p>
            <a:r>
              <a:rPr b="1" dirty="0" sz="2800" lang="en-US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                                                              </a:t>
            </a:r>
          </a:p>
          <a:p>
            <a:pPr algn="r"/>
            <a:r>
              <a:rPr b="1" dirty="0" sz="2800" lang="en-US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 				       </a:t>
            </a:r>
            <a:r>
              <a:rPr b="1" dirty="0" sz="3200" lang="en-US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Presented By </a:t>
            </a:r>
          </a:p>
          <a:p>
            <a:pPr algn="r"/>
            <a:r>
              <a:rPr b="1" dirty="0" sz="3200" lang="en-US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Dr. </a:t>
            </a:r>
            <a:r>
              <a:rPr b="1" dirty="0" sz="3200" lang="en-US" err="1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Anuany</a:t>
            </a:r>
            <a:r>
              <a:rPr b="1" dirty="0" sz="3200" lang="en-US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Prakash Sinha </a:t>
            </a:r>
          </a:p>
          <a:p>
            <a:pPr algn="r"/>
            <a:r>
              <a:rPr b="1" dirty="0" sz="2800" lang="en-US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Guest   Faculty</a:t>
            </a:r>
          </a:p>
          <a:p>
            <a:pPr algn="r"/>
            <a:r>
              <a:rPr b="1" dirty="0" sz="2800" lang="en-US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Dept. of Political Science</a:t>
            </a:r>
          </a:p>
        </p:txBody>
      </p:sp>
      <p:pic>
        <p:nvPicPr>
          <p:cNvPr id="2097152" name="Picture 3" descr="download.jpg"/>
          <p:cNvPicPr>
            <a:picLocks noChangeAspect="1"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>
            <a:off x="179512" y="210668"/>
            <a:ext cx="1872208" cy="1752600"/>
          </a:xfrm>
          <a:prstGeom prst="rect"/>
        </p:spPr>
      </p:pic>
      <p:pic>
        <p:nvPicPr>
          <p:cNvPr id="2097153" name="Picture 4" descr="images.jpg"/>
          <p:cNvPicPr>
            <a:picLocks noChangeAspect="1"/>
          </p:cNvPicPr>
          <p:nvPr/>
        </p:nvPicPr>
        <p:blipFill>
          <a:blip xmlns:r="http://schemas.openxmlformats.org/officeDocument/2006/relationships" r:embed="rId2"/>
          <a:stretch>
            <a:fillRect/>
          </a:stretch>
        </p:blipFill>
        <p:spPr>
          <a:xfrm>
            <a:off x="7020272" y="163798"/>
            <a:ext cx="1905000" cy="1752600"/>
          </a:xfrm>
          <a:prstGeom prst="rect"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5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p>
            <a:pPr algn="just"/>
            <a:r>
              <a:rPr dirty="0" sz="2500" lang="en-IN" err="1" smtClean="0">
                <a:latin typeface="Kruti Dev 010" pitchFamily="2" charset="0"/>
              </a:rPr>
              <a:t>tkWu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vkWfLVu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smtClean="0">
                <a:latin typeface="Times New Roman" pitchFamily="18" charset="0"/>
                <a:cs typeface="Times New Roman" pitchFamily="18" charset="0"/>
              </a:rPr>
              <a:t>(John Austin) </a:t>
            </a:r>
            <a:r>
              <a:rPr dirty="0" sz="2500" lang="en-IN" smtClean="0">
                <a:latin typeface="Kruti Dev 010" pitchFamily="2" charset="0"/>
              </a:rPr>
              <a:t>us </a:t>
            </a:r>
            <a:r>
              <a:rPr dirty="0" sz="2500" lang="en-IN" err="1" smtClean="0">
                <a:latin typeface="Kruti Dev 010" pitchFamily="2" charset="0"/>
              </a:rPr>
              <a:t>izHkqlÙkk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ds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dkuwuh</a:t>
            </a:r>
            <a:r>
              <a:rPr dirty="0" sz="2500" lang="en-IN" smtClean="0">
                <a:latin typeface="Kruti Dev 010" pitchFamily="2" charset="0"/>
              </a:rPr>
              <a:t> fl)</a:t>
            </a:r>
            <a:r>
              <a:rPr dirty="0" sz="2500" lang="en-IN" err="1" smtClean="0">
                <a:latin typeface="Kruti Dev 010" pitchFamily="2" charset="0"/>
              </a:rPr>
              <a:t>kar</a:t>
            </a:r>
            <a:r>
              <a:rPr dirty="0" sz="2500" lang="en-IN" smtClean="0">
                <a:latin typeface="Kruti Dev 010" pitchFamily="2" charset="0"/>
              </a:rPr>
              <a:t> dh </a:t>
            </a:r>
            <a:r>
              <a:rPr dirty="0" sz="2500" lang="en-IN" err="1" smtClean="0">
                <a:latin typeface="Kruti Dev 010" pitchFamily="2" charset="0"/>
              </a:rPr>
              <a:t>lcls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Li"V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O;k</a:t>
            </a:r>
            <a:r>
              <a:rPr dirty="0" sz="2500" lang="en-IN" smtClean="0">
                <a:latin typeface="Kruti Dev 010" pitchFamily="2" charset="0"/>
              </a:rPr>
              <a:t>[;k </a:t>
            </a:r>
            <a:r>
              <a:rPr dirty="0" sz="2500" lang="en-IN" err="1" smtClean="0">
                <a:latin typeface="Kruti Dev 010" pitchFamily="2" charset="0"/>
              </a:rPr>
              <a:t>dhA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vkWfLVu</a:t>
            </a:r>
            <a:r>
              <a:rPr dirty="0" sz="2500" lang="en-IN" smtClean="0">
                <a:latin typeface="Kruti Dev 010" pitchFamily="2" charset="0"/>
              </a:rPr>
              <a:t> ,d </a:t>
            </a:r>
            <a:r>
              <a:rPr dirty="0" sz="2500" lang="en-IN" err="1" smtClean="0">
                <a:latin typeface="Kruti Dev 010" pitchFamily="2" charset="0"/>
              </a:rPr>
              <a:t>fof</a:t>
            </a:r>
            <a:r>
              <a:rPr dirty="0" sz="2500" lang="en-IN" smtClean="0">
                <a:latin typeface="Kruti Dev 010" pitchFamily="2" charset="0"/>
              </a:rPr>
              <a:t>/</a:t>
            </a:r>
            <a:r>
              <a:rPr dirty="0" sz="2500" lang="en-IN" err="1" smtClean="0">
                <a:latin typeface="Kruti Dev 010" pitchFamily="2" charset="0"/>
              </a:rPr>
              <a:t>kosÙkk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Fkk</a:t>
            </a:r>
            <a:r>
              <a:rPr dirty="0" sz="2500" lang="en-IN" smtClean="0">
                <a:latin typeface="Kruti Dev 010" pitchFamily="2" charset="0"/>
              </a:rPr>
              <a:t>] </a:t>
            </a:r>
            <a:r>
              <a:rPr dirty="0" sz="2500" lang="en-IN" err="1" smtClean="0">
                <a:latin typeface="Kruti Dev 010" pitchFamily="2" charset="0"/>
              </a:rPr>
              <a:t>vr</a:t>
            </a:r>
            <a:r>
              <a:rPr dirty="0" sz="2500" lang="en-IN" smtClean="0">
                <a:latin typeface="Kruti Dev 010" pitchFamily="2" charset="0"/>
              </a:rPr>
              <a:t>% </a:t>
            </a:r>
            <a:r>
              <a:rPr dirty="0" sz="2500" lang="en-IN" err="1" smtClean="0">
                <a:latin typeface="Kruti Dev 010" pitchFamily="2" charset="0"/>
              </a:rPr>
              <a:t>mlds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fo'ys"k.k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vkSj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Li"Vhdj.k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esa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uSfrdrk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vkSj</a:t>
            </a:r>
            <a:r>
              <a:rPr dirty="0" sz="2500" lang="en-IN" smtClean="0">
                <a:latin typeface="Kruti Dev 010" pitchFamily="2" charset="0"/>
              </a:rPr>
              <a:t> ,</a:t>
            </a:r>
            <a:r>
              <a:rPr dirty="0" sz="2500" lang="en-IN" err="1" smtClean="0">
                <a:latin typeface="Kruti Dev 010" pitchFamily="2" charset="0"/>
              </a:rPr>
              <a:t>sfrgkfld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rRoksa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dk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dksbZ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LFkku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ugha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gSA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izHkqlÙkk</a:t>
            </a:r>
            <a:r>
              <a:rPr dirty="0" sz="2500" lang="en-IN" smtClean="0">
                <a:latin typeface="Kruti Dev 010" pitchFamily="2" charset="0"/>
              </a:rPr>
              <a:t> dh </a:t>
            </a:r>
            <a:r>
              <a:rPr dirty="0" sz="2500" lang="en-IN" err="1" smtClean="0">
                <a:latin typeface="Kruti Dev 010" pitchFamily="2" charset="0"/>
              </a:rPr>
              <a:t>O;k</a:t>
            </a:r>
            <a:r>
              <a:rPr dirty="0" sz="2500" lang="en-IN" smtClean="0">
                <a:latin typeface="Kruti Dev 010" pitchFamily="2" charset="0"/>
              </a:rPr>
              <a:t>[;k </a:t>
            </a:r>
            <a:r>
              <a:rPr dirty="0" sz="2500" lang="en-IN" err="1" smtClean="0">
                <a:latin typeface="Kruti Dev 010" pitchFamily="2" charset="0"/>
              </a:rPr>
              <a:t>djrs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gq</a:t>
            </a:r>
            <a:r>
              <a:rPr dirty="0" sz="2500" lang="en-IN" smtClean="0">
                <a:latin typeface="Kruti Dev 010" pitchFamily="2" charset="0"/>
              </a:rPr>
              <a:t>, </a:t>
            </a:r>
            <a:r>
              <a:rPr dirty="0" sz="2500" lang="en-IN" err="1" smtClean="0">
                <a:latin typeface="Kruti Dev 010" pitchFamily="2" charset="0"/>
              </a:rPr>
              <a:t>vkWfLVu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viuh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iqLrd</a:t>
            </a:r>
            <a:r>
              <a:rPr dirty="0" sz="2500" lang="en-IN" smtClean="0">
                <a:latin typeface="Kruti Dev 010" pitchFamily="2" charset="0"/>
              </a:rPr>
              <a:t> ^</a:t>
            </a:r>
            <a:r>
              <a:rPr dirty="0" sz="2500" lang="en-IN" err="1" smtClean="0">
                <a:latin typeface="Kruti Dev 010" pitchFamily="2" charset="0"/>
              </a:rPr>
              <a:t>ysDplZ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vkWu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twfjlizwMsal</a:t>
            </a:r>
            <a:r>
              <a:rPr dirty="0" sz="2500" lang="en-IN" smtClean="0">
                <a:latin typeface="Kruti Dev 010" pitchFamily="2" charset="0"/>
              </a:rPr>
              <a:t>* </a:t>
            </a:r>
            <a:r>
              <a:rPr dirty="0" sz="2500" lang="en-IN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dirty="0" sz="2500" i="1" lang="en-IN" smtClean="0">
                <a:latin typeface="Times New Roman" pitchFamily="18" charset="0"/>
                <a:cs typeface="Times New Roman" pitchFamily="18" charset="0"/>
              </a:rPr>
              <a:t>Lectures on Jurisprudence) </a:t>
            </a:r>
            <a:r>
              <a:rPr dirty="0" sz="2500" i="1" lang="en-IN" err="1" smtClean="0">
                <a:latin typeface="Kruti Dev 010" pitchFamily="2" charset="0"/>
              </a:rPr>
              <a:t>esa</a:t>
            </a:r>
            <a:r>
              <a:rPr dirty="0" sz="2500" i="1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fy</a:t>
            </a:r>
            <a:r>
              <a:rPr dirty="0" sz="2500" lang="en-IN" smtClean="0">
                <a:latin typeface="Kruti Dev 010" pitchFamily="2" charset="0"/>
              </a:rPr>
              <a:t>[</a:t>
            </a:r>
            <a:r>
              <a:rPr dirty="0" sz="2500" lang="en-IN" err="1" smtClean="0">
                <a:latin typeface="Kruti Dev 010" pitchFamily="2" charset="0"/>
              </a:rPr>
              <a:t>krk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gS</a:t>
            </a:r>
            <a:r>
              <a:rPr dirty="0" sz="2500" lang="en-IN" smtClean="0">
                <a:latin typeface="Kruti Dev 010" pitchFamily="2" charset="0"/>
              </a:rPr>
              <a:t>% ^;fn </a:t>
            </a:r>
            <a:r>
              <a:rPr dirty="0" sz="2500" lang="en-IN" err="1" smtClean="0">
                <a:latin typeface="Kruti Dev 010" pitchFamily="2" charset="0"/>
              </a:rPr>
              <a:t>dksbZ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fuf'pr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Js"B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O;fDr</a:t>
            </a:r>
            <a:r>
              <a:rPr dirty="0" sz="2500" lang="en-IN" smtClean="0">
                <a:latin typeface="Kruti Dev 010" pitchFamily="2" charset="0"/>
              </a:rPr>
              <a:t>] </a:t>
            </a:r>
            <a:r>
              <a:rPr dirty="0" sz="2500" lang="en-IN" err="1" smtClean="0">
                <a:latin typeface="Kruti Dev 010" pitchFamily="2" charset="0"/>
              </a:rPr>
              <a:t>tks</a:t>
            </a:r>
            <a:r>
              <a:rPr dirty="0" sz="2500" lang="en-IN" smtClean="0">
                <a:latin typeface="Kruti Dev 010" pitchFamily="2" charset="0"/>
              </a:rPr>
              <a:t> ,</a:t>
            </a:r>
            <a:r>
              <a:rPr dirty="0" sz="2500" lang="en-IN" err="1" smtClean="0">
                <a:latin typeface="Kruti Dev 010" pitchFamily="2" charset="0"/>
              </a:rPr>
              <a:t>sls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gh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fdlh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Js"B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O;fDr</a:t>
            </a:r>
            <a:r>
              <a:rPr dirty="0" sz="2500" lang="en-IN" smtClean="0">
                <a:latin typeface="Kruti Dev 010" pitchFamily="2" charset="0"/>
              </a:rPr>
              <a:t> dh </a:t>
            </a:r>
            <a:r>
              <a:rPr dirty="0" sz="2500" lang="en-IN" err="1" smtClean="0">
                <a:latin typeface="Kruti Dev 010" pitchFamily="2" charset="0"/>
              </a:rPr>
              <a:t>vkKkikyu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djus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dk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vknh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ugha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gS</a:t>
            </a:r>
            <a:r>
              <a:rPr dirty="0" sz="2500" lang="en-IN" smtClean="0">
                <a:latin typeface="Kruti Dev 010" pitchFamily="2" charset="0"/>
              </a:rPr>
              <a:t>] </a:t>
            </a:r>
            <a:r>
              <a:rPr dirty="0" sz="2500" lang="en-IN" err="1" smtClean="0">
                <a:latin typeface="Kruti Dev 010" pitchFamily="2" charset="0"/>
              </a:rPr>
              <a:t>lekt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ds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cgqr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cMs</a:t>
            </a:r>
            <a:r>
              <a:rPr dirty="0" sz="2500" lang="en-IN" smtClean="0">
                <a:latin typeface="Kruti Dev 010" pitchFamily="2" charset="0"/>
              </a:rPr>
              <a:t>+ </a:t>
            </a:r>
            <a:r>
              <a:rPr dirty="0" sz="2500" lang="en-IN" err="1" smtClean="0">
                <a:latin typeface="Kruti Dev 010" pitchFamily="2" charset="0"/>
              </a:rPr>
              <a:t>Hkkx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ls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viuh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vkKk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dk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ikyu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lgt</a:t>
            </a:r>
            <a:r>
              <a:rPr dirty="0" sz="2500" lang="en-IN" smtClean="0">
                <a:latin typeface="Kruti Dev 010" pitchFamily="2" charset="0"/>
              </a:rPr>
              <a:t> :</a:t>
            </a:r>
            <a:r>
              <a:rPr dirty="0" sz="2500" lang="en-IN" err="1" smtClean="0">
                <a:latin typeface="Kruti Dev 010" pitchFamily="2" charset="0"/>
              </a:rPr>
              <a:t>i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ls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djk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ysrk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gS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rks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og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fuf'pr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Js"B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O;fDr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izHkqlÙkk</a:t>
            </a:r>
            <a:r>
              <a:rPr dirty="0" sz="2500" lang="en-IN" smtClean="0">
                <a:latin typeface="Kruti Dev 010" pitchFamily="2" charset="0"/>
              </a:rPr>
              <a:t>/</a:t>
            </a:r>
            <a:r>
              <a:rPr dirty="0" sz="2500" lang="en-IN" err="1" smtClean="0">
                <a:latin typeface="Kruti Dev 010" pitchFamily="2" charset="0"/>
              </a:rPr>
              <a:t>kjh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gS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vkSj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og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lekt</a:t>
            </a:r>
            <a:r>
              <a:rPr dirty="0" sz="2500" lang="en-IN" smtClean="0">
                <a:latin typeface="Kruti Dev 010" pitchFamily="2" charset="0"/>
              </a:rPr>
              <a:t> ( </a:t>
            </a:r>
            <a:r>
              <a:rPr dirty="0" sz="2500" lang="en-IN" err="1" smtClean="0">
                <a:latin typeface="Kruti Dev 010" pitchFamily="2" charset="0"/>
              </a:rPr>
              <a:t>Js"B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O;fDr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lesr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jktuhfrd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vkSj</a:t>
            </a:r>
            <a:r>
              <a:rPr dirty="0" sz="2500" lang="en-IN" smtClean="0">
                <a:latin typeface="Kruti Dev 010" pitchFamily="2" charset="0"/>
              </a:rPr>
              <a:t> Lora= </a:t>
            </a:r>
            <a:r>
              <a:rPr dirty="0" sz="2500" lang="en-IN" err="1" smtClean="0">
                <a:latin typeface="Kruti Dev 010" pitchFamily="2" charset="0"/>
              </a:rPr>
              <a:t>gSA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dkuwu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izHkqlÙkk</a:t>
            </a:r>
            <a:r>
              <a:rPr dirty="0" sz="2500" lang="en-IN" smtClean="0">
                <a:latin typeface="Kruti Dev 010" pitchFamily="2" charset="0"/>
              </a:rPr>
              <a:t>/</a:t>
            </a:r>
            <a:r>
              <a:rPr dirty="0" sz="2500" lang="en-IN" err="1" smtClean="0">
                <a:latin typeface="Kruti Dev 010" pitchFamily="2" charset="0"/>
              </a:rPr>
              <a:t>kjh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dk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vkns'k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gS</a:t>
            </a:r>
            <a:r>
              <a:rPr dirty="0" sz="2500" lang="en-IN" smtClean="0">
                <a:latin typeface="Kruti Dev 010" pitchFamily="2" charset="0"/>
              </a:rPr>
              <a:t>] ,d ,</a:t>
            </a:r>
            <a:r>
              <a:rPr dirty="0" sz="2500" lang="en-IN" err="1" smtClean="0">
                <a:latin typeface="Kruti Dev 010" pitchFamily="2" charset="0"/>
              </a:rPr>
              <a:t>slk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vkns'k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tks</a:t>
            </a:r>
            <a:r>
              <a:rPr dirty="0" sz="2500" lang="en-IN" smtClean="0">
                <a:latin typeface="Kruti Dev 010" pitchFamily="2" charset="0"/>
              </a:rPr>
              <a:t> ,d </a:t>
            </a:r>
            <a:r>
              <a:rPr dirty="0" sz="2500" lang="en-IN" err="1" smtClean="0">
                <a:latin typeface="Kruti Dev 010" pitchFamily="2" charset="0"/>
              </a:rPr>
              <a:t>mPp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O;fDr</a:t>
            </a:r>
            <a:r>
              <a:rPr dirty="0" sz="2500" lang="en-IN" smtClean="0">
                <a:latin typeface="Kruti Dev 010" pitchFamily="2" charset="0"/>
              </a:rPr>
              <a:t> }</a:t>
            </a:r>
            <a:r>
              <a:rPr dirty="0" sz="2500" lang="en-IN" err="1" smtClean="0">
                <a:latin typeface="Kruti Dev 010" pitchFamily="2" charset="0"/>
              </a:rPr>
              <a:t>kjk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fuEu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O;fDr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dks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fn;k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tkrk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gSA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lekt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ds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lHkh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vU</a:t>
            </a:r>
            <a:r>
              <a:rPr dirty="0" sz="2500" lang="en-IN" smtClean="0">
                <a:latin typeface="Kruti Dev 010" pitchFamily="2" charset="0"/>
              </a:rPr>
              <a:t>; </a:t>
            </a:r>
            <a:r>
              <a:rPr dirty="0" sz="2500" lang="en-IN" err="1" smtClean="0">
                <a:latin typeface="Kruti Dev 010" pitchFamily="2" charset="0"/>
              </a:rPr>
              <a:t>lnL;ksa</a:t>
            </a:r>
            <a:r>
              <a:rPr dirty="0" sz="2500" lang="en-IN" smtClean="0">
                <a:latin typeface="Kruti Dev 010" pitchFamily="2" charset="0"/>
              </a:rPr>
              <a:t> dh </a:t>
            </a:r>
            <a:r>
              <a:rPr dirty="0" sz="2500" lang="en-IN" err="1" smtClean="0">
                <a:latin typeface="Kruti Dev 010" pitchFamily="2" charset="0"/>
              </a:rPr>
              <a:t>fLFkfr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ijk</a:t>
            </a:r>
            <a:r>
              <a:rPr dirty="0" sz="2500" lang="en-IN" smtClean="0">
                <a:latin typeface="Kruti Dev 010" pitchFamily="2" charset="0"/>
              </a:rPr>
              <a:t>/</a:t>
            </a:r>
            <a:r>
              <a:rPr dirty="0" sz="2500" lang="en-IN" err="1" smtClean="0">
                <a:latin typeface="Kruti Dev 010" pitchFamily="2" charset="0"/>
              </a:rPr>
              <a:t>khurk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vFkok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ijkfJrrk</a:t>
            </a:r>
            <a:r>
              <a:rPr dirty="0" sz="2500" lang="en-IN" smtClean="0">
                <a:latin typeface="Kruti Dev 010" pitchFamily="2" charset="0"/>
              </a:rPr>
              <a:t> dh </a:t>
            </a:r>
            <a:r>
              <a:rPr dirty="0" sz="2500" lang="en-IN" err="1" smtClean="0">
                <a:latin typeface="Kruti Dev 010" pitchFamily="2" charset="0"/>
              </a:rPr>
              <a:t>gSA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izR;sd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dkuwu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dk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izR</a:t>
            </a:r>
            <a:r>
              <a:rPr dirty="0" sz="2500" lang="en-IN" smtClean="0">
                <a:latin typeface="Kruti Dev 010" pitchFamily="2" charset="0"/>
              </a:rPr>
              <a:t>;{k </a:t>
            </a:r>
            <a:r>
              <a:rPr dirty="0" sz="2500" lang="en-IN" err="1" smtClean="0">
                <a:latin typeface="Kruti Dev 010" pitchFamily="2" charset="0"/>
              </a:rPr>
              <a:t>vFkok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vizR</a:t>
            </a:r>
            <a:r>
              <a:rPr dirty="0" sz="2500" lang="en-IN" smtClean="0">
                <a:latin typeface="Kruti Dev 010" pitchFamily="2" charset="0"/>
              </a:rPr>
              <a:t>;{k </a:t>
            </a:r>
            <a:r>
              <a:rPr dirty="0" sz="2500" lang="en-IN" err="1" smtClean="0">
                <a:latin typeface="Kruti Dev 010" pitchFamily="2" charset="0"/>
              </a:rPr>
              <a:t>fuekZrk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izHkqlÙkk</a:t>
            </a:r>
            <a:r>
              <a:rPr dirty="0" sz="2500" lang="en-IN" smtClean="0">
                <a:latin typeface="Kruti Dev 010" pitchFamily="2" charset="0"/>
              </a:rPr>
              <a:t>/</a:t>
            </a:r>
            <a:r>
              <a:rPr dirty="0" sz="2500" lang="en-IN" err="1" smtClean="0">
                <a:latin typeface="Kruti Dev 010" pitchFamily="2" charset="0"/>
              </a:rPr>
              <a:t>kjh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gSA</a:t>
            </a:r>
            <a:r>
              <a:rPr dirty="0" sz="2500" lang="en-IN" smtClean="0">
                <a:latin typeface="Kruti Dev 010" pitchFamily="2" charset="0"/>
              </a:rPr>
              <a:t>*</a:t>
            </a:r>
            <a:endParaRPr dirty="0" sz="2500" lang="en-IN">
              <a:latin typeface="Kruti Dev 010" pitchFamily="2" charset="0"/>
            </a:endParaRPr>
          </a:p>
        </p:txBody>
      </p:sp>
      <p:sp>
        <p:nvSpPr>
          <p:cNvPr id="1048606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p>
            <a:r>
              <a:rPr b="1" dirty="0" sz="3000" lang="en-IN" err="1" smtClean="0">
                <a:latin typeface="Kruti Dev 010" pitchFamily="2" charset="0"/>
                <a:ea typeface="KaiTi" pitchFamily="49" charset="-122"/>
              </a:rPr>
              <a:t>izHkqlÙkk</a:t>
            </a:r>
            <a:r>
              <a:rPr b="1" dirty="0" sz="3000" lang="en-IN" smtClean="0">
                <a:latin typeface="Kruti Dev 010" pitchFamily="2" charset="0"/>
                <a:ea typeface="KaiTi" pitchFamily="49" charset="-122"/>
              </a:rPr>
              <a:t> </a:t>
            </a:r>
            <a:r>
              <a:rPr b="1" dirty="0" sz="3000" lang="en-IN" err="1" smtClean="0">
                <a:latin typeface="Kruti Dev 010" pitchFamily="2" charset="0"/>
                <a:ea typeface="KaiTi" pitchFamily="49" charset="-122"/>
              </a:rPr>
              <a:t>ij</a:t>
            </a:r>
            <a:r>
              <a:rPr b="1" dirty="0" sz="3000" lang="en-IN" smtClean="0">
                <a:latin typeface="Kruti Dev 010" pitchFamily="2" charset="0"/>
                <a:ea typeface="KaiTi" pitchFamily="49" charset="-122"/>
              </a:rPr>
              <a:t> </a:t>
            </a:r>
            <a:r>
              <a:rPr b="1" dirty="0" sz="3000" lang="en-IN" err="1" smtClean="0">
                <a:latin typeface="Kruti Dev 010" pitchFamily="2" charset="0"/>
                <a:ea typeface="KaiTi" pitchFamily="49" charset="-122"/>
              </a:rPr>
              <a:t>vkWfLVu</a:t>
            </a:r>
            <a:r>
              <a:rPr b="1" dirty="0" sz="3000" lang="en-IN" smtClean="0">
                <a:latin typeface="Kruti Dev 010" pitchFamily="2" charset="0"/>
                <a:ea typeface="KaiTi" pitchFamily="49" charset="-122"/>
              </a:rPr>
              <a:t> </a:t>
            </a:r>
            <a:r>
              <a:rPr b="1" dirty="0" sz="3000" lang="en-IN" err="1" smtClean="0">
                <a:latin typeface="Kruti Dev 010" pitchFamily="2" charset="0"/>
                <a:ea typeface="KaiTi" pitchFamily="49" charset="-122"/>
              </a:rPr>
              <a:t>ds</a:t>
            </a:r>
            <a:r>
              <a:rPr b="1" dirty="0" sz="3000" lang="en-IN" smtClean="0">
                <a:latin typeface="Kruti Dev 010" pitchFamily="2" charset="0"/>
                <a:ea typeface="KaiTi" pitchFamily="49" charset="-122"/>
              </a:rPr>
              <a:t> </a:t>
            </a:r>
            <a:r>
              <a:rPr b="1" dirty="0" sz="3000" lang="en-IN" err="1" smtClean="0">
                <a:latin typeface="Kruti Dev 010" pitchFamily="2" charset="0"/>
                <a:ea typeface="KaiTi" pitchFamily="49" charset="-122"/>
              </a:rPr>
              <a:t>fopkj</a:t>
            </a:r>
            <a:r>
              <a:rPr b="1" dirty="0" sz="3000" lang="en-IN" smtClean="0">
                <a:latin typeface="Kruti Dev 010" pitchFamily="2" charset="0"/>
                <a:ea typeface="KaiTi" pitchFamily="49" charset="-122"/>
              </a:rPr>
              <a:t> </a:t>
            </a:r>
            <a:br>
              <a:rPr b="1" dirty="0" sz="3000" lang="en-IN" smtClean="0">
                <a:latin typeface="Kruti Dev 010" pitchFamily="2" charset="0"/>
                <a:ea typeface="KaiTi" pitchFamily="49" charset="-122"/>
              </a:rPr>
            </a:br>
            <a:r>
              <a:rPr b="1" dirty="0" sz="3000" lang="en-IN" smtClean="0"/>
              <a:t>(</a:t>
            </a:r>
            <a:r>
              <a:rPr b="1" dirty="0" sz="3000" lang="en-IN" smtClean="0">
                <a:latin typeface="Times New Roman" pitchFamily="18" charset="0"/>
                <a:cs typeface="Times New Roman" pitchFamily="18" charset="0"/>
              </a:rPr>
              <a:t>Austin’s Theory of Sovereignty</a:t>
            </a:r>
            <a:r>
              <a:rPr b="1" dirty="0" sz="3000" lang="en-IN" smtClean="0"/>
              <a:t>)</a:t>
            </a:r>
            <a:endParaRPr dirty="0" sz="3000" lang="en-IN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6" name="Rectangle 1"/>
          <p:cNvSpPr/>
          <p:nvPr/>
        </p:nvSpPr>
        <p:spPr>
          <a:xfrm>
            <a:off x="285720" y="571480"/>
            <a:ext cx="8715436" cy="7825739"/>
          </a:xfrm>
          <a:prstGeom prst="rect"/>
        </p:spPr>
        <p:txBody>
          <a:bodyPr wrap="square">
            <a:spAutoFit/>
          </a:bodyPr>
          <a:p>
            <a:pPr algn="just"/>
            <a:r>
              <a:rPr dirty="0" sz="2500" lang="en-IN" err="1" smtClean="0">
                <a:latin typeface="Kruti Dev 010" pitchFamily="2" charset="0"/>
              </a:rPr>
              <a:t>vkfLVu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ds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mi;qZDr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dFku</a:t>
            </a:r>
            <a:r>
              <a:rPr dirty="0" sz="2500" lang="en-IN" smtClean="0">
                <a:latin typeface="Kruti Dev 010" pitchFamily="2" charset="0"/>
              </a:rPr>
              <a:t> dh </a:t>
            </a:r>
            <a:r>
              <a:rPr dirty="0" sz="2500" lang="en-IN" err="1" smtClean="0">
                <a:latin typeface="Kruti Dev 010" pitchFamily="2" charset="0"/>
              </a:rPr>
              <a:t>O;k</a:t>
            </a:r>
            <a:r>
              <a:rPr dirty="0" sz="2500" lang="en-IN" smtClean="0">
                <a:latin typeface="Kruti Dev 010" pitchFamily="2" charset="0"/>
              </a:rPr>
              <a:t>[;k </a:t>
            </a:r>
            <a:r>
              <a:rPr dirty="0" sz="2500" lang="en-IN" err="1" smtClean="0">
                <a:latin typeface="Kruti Dev 010" pitchFamily="2" charset="0"/>
              </a:rPr>
              <a:t>bl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rjg</a:t>
            </a:r>
            <a:r>
              <a:rPr dirty="0" sz="2500" lang="en-IN" smtClean="0">
                <a:latin typeface="Kruti Dev 010" pitchFamily="2" charset="0"/>
              </a:rPr>
              <a:t> dh </a:t>
            </a:r>
            <a:r>
              <a:rPr dirty="0" sz="2500" lang="en-IN" err="1" smtClean="0">
                <a:latin typeface="Kruti Dev 010" pitchFamily="2" charset="0"/>
              </a:rPr>
              <a:t>tk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ldrh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gS</a:t>
            </a:r>
            <a:r>
              <a:rPr dirty="0" sz="2500" lang="en-IN" smtClean="0">
                <a:latin typeface="Kruti Dev 010" pitchFamily="2" charset="0"/>
              </a:rPr>
              <a:t>%</a:t>
            </a:r>
          </a:p>
          <a:p>
            <a:pPr algn="just"/>
            <a:endParaRPr b="1" dirty="0" sz="2500" lang="en-IN" smtClean="0">
              <a:latin typeface="Kruti Dev 010" pitchFamily="2" charset="0"/>
            </a:endParaRPr>
          </a:p>
          <a:p>
            <a:pPr algn="just"/>
            <a:r>
              <a:rPr b="1" dirty="0" sz="2500" lang="en-IN" smtClean="0">
                <a:latin typeface="Kruti Dev 010" pitchFamily="2" charset="0"/>
              </a:rPr>
              <a:t>1-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izHkqlÙkk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ds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n`f"Vdks.k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ls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lekt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esa</a:t>
            </a:r>
            <a:r>
              <a:rPr dirty="0" sz="2500" lang="en-IN" smtClean="0">
                <a:latin typeface="Kruti Dev 010" pitchFamily="2" charset="0"/>
              </a:rPr>
              <a:t> ,d </a:t>
            </a:r>
            <a:r>
              <a:rPr dirty="0" sz="2500" lang="en-IN" err="1" smtClean="0">
                <a:latin typeface="Kruti Dev 010" pitchFamily="2" charset="0"/>
              </a:rPr>
              <a:t>fuf'pr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Js"B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O;fDr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dk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gksuk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vfuok;Z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gSA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vFkkZr</a:t>
            </a:r>
            <a:r>
              <a:rPr dirty="0" sz="2500" lang="en-IN" smtClean="0">
                <a:latin typeface="Kruti Dev 010" pitchFamily="2" charset="0"/>
              </a:rPr>
              <a:t>~ ^</a:t>
            </a:r>
            <a:r>
              <a:rPr dirty="0" sz="2500" lang="en-IN" err="1" smtClean="0">
                <a:latin typeface="Kruti Dev 010" pitchFamily="2" charset="0"/>
              </a:rPr>
              <a:t>izkÑfrd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dkuwu</a:t>
            </a:r>
            <a:r>
              <a:rPr dirty="0" sz="2500" lang="en-IN" smtClean="0">
                <a:latin typeface="Kruti Dev 010" pitchFamily="2" charset="0"/>
              </a:rPr>
              <a:t>* ;k ^</a:t>
            </a:r>
            <a:r>
              <a:rPr dirty="0" sz="2500" lang="en-IN" err="1" smtClean="0">
                <a:latin typeface="Kruti Dev 010" pitchFamily="2" charset="0"/>
              </a:rPr>
              <a:t>lkekU</a:t>
            </a:r>
            <a:r>
              <a:rPr dirty="0" sz="2500" lang="en-IN" smtClean="0">
                <a:latin typeface="Kruti Dev 010" pitchFamily="2" charset="0"/>
              </a:rPr>
              <a:t>; </a:t>
            </a:r>
            <a:r>
              <a:rPr dirty="0" sz="2500" lang="en-IN" err="1" smtClean="0">
                <a:latin typeface="Kruti Dev 010" pitchFamily="2" charset="0"/>
              </a:rPr>
              <a:t>bPNk</a:t>
            </a:r>
            <a:r>
              <a:rPr dirty="0" sz="2500" lang="en-IN" smtClean="0">
                <a:latin typeface="Kruti Dev 010" pitchFamily="2" charset="0"/>
              </a:rPr>
              <a:t>* </a:t>
            </a:r>
            <a:r>
              <a:rPr dirty="0" sz="2500" lang="en-IN" err="1" smtClean="0">
                <a:latin typeface="Kruti Dev 010" pitchFamily="2" charset="0"/>
              </a:rPr>
              <a:t>tSlh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vewrZ</a:t>
            </a:r>
            <a:r>
              <a:rPr dirty="0" sz="2500" lang="en-IN" smtClean="0">
                <a:latin typeface="Kruti Dev 010" pitchFamily="2" charset="0"/>
              </a:rPr>
              <a:t> /</a:t>
            </a:r>
            <a:r>
              <a:rPr dirty="0" sz="2500" lang="en-IN" err="1" smtClean="0">
                <a:latin typeface="Kruti Dev 010" pitchFamily="2" charset="0"/>
              </a:rPr>
              <a:t>kj.kk,a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izHkqlÙkk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ugha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gks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ldrhA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izHkqlÙkk</a:t>
            </a:r>
            <a:r>
              <a:rPr dirty="0" sz="2500" lang="en-IN" smtClean="0">
                <a:latin typeface="Kruti Dev 010" pitchFamily="2" charset="0"/>
              </a:rPr>
              <a:t>/</a:t>
            </a:r>
            <a:r>
              <a:rPr dirty="0" sz="2500" lang="en-IN" err="1" smtClean="0">
                <a:latin typeface="Kruti Dev 010" pitchFamily="2" charset="0"/>
              </a:rPr>
              <a:t>kjh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fuf'pr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vkSj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thrk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tkxrk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bUlku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gksuk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pkfg</a:t>
            </a:r>
            <a:r>
              <a:rPr dirty="0" sz="2500" lang="en-IN" smtClean="0">
                <a:latin typeface="Kruti Dev 010" pitchFamily="2" charset="0"/>
              </a:rPr>
              <a:t>, </a:t>
            </a:r>
            <a:r>
              <a:rPr dirty="0" sz="2500" lang="en-IN" err="1" smtClean="0">
                <a:latin typeface="Kruti Dev 010" pitchFamily="2" charset="0"/>
              </a:rPr>
              <a:t>rkfd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yksx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mldh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loksZPp</a:t>
            </a:r>
            <a:r>
              <a:rPr dirty="0" sz="2500" lang="en-IN" smtClean="0">
                <a:latin typeface="Kruti Dev 010" pitchFamily="2" charset="0"/>
              </a:rPr>
              <a:t> '</a:t>
            </a:r>
            <a:r>
              <a:rPr dirty="0" sz="2500" lang="en-IN" err="1" smtClean="0">
                <a:latin typeface="Kruti Dev 010" pitchFamily="2" charset="0"/>
              </a:rPr>
              <a:t>kfDr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dks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igpku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ldsa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tks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mUgsa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lqj</a:t>
            </a:r>
            <a:r>
              <a:rPr dirty="0" sz="2500" lang="en-IN" smtClean="0">
                <a:latin typeface="Kruti Dev 010" pitchFamily="2" charset="0"/>
              </a:rPr>
              <a:t>{</a:t>
            </a:r>
            <a:r>
              <a:rPr dirty="0" sz="2500" lang="en-IN" err="1" smtClean="0">
                <a:latin typeface="Kruti Dev 010" pitchFamily="2" charset="0"/>
              </a:rPr>
              <a:t>kk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iznku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djrh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gSA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dkuwu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ds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n`f"Vdks.k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ls</a:t>
            </a:r>
            <a:r>
              <a:rPr dirty="0" sz="2500" lang="en-IN" smtClean="0">
                <a:latin typeface="Kruti Dev 010" pitchFamily="2" charset="0"/>
              </a:rPr>
              <a:t> ,d </a:t>
            </a:r>
            <a:r>
              <a:rPr dirty="0" sz="2500" lang="en-IN" err="1" smtClean="0">
                <a:latin typeface="Kruti Dev 010" pitchFamily="2" charset="0"/>
              </a:rPr>
              <a:t>lkdkj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vkSj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Li"V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O;fDrRo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dk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gksuk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vko';d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gSA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nwljs</a:t>
            </a:r>
            <a:r>
              <a:rPr dirty="0" sz="2500" lang="en-IN" smtClean="0">
                <a:latin typeface="Kruti Dev 010" pitchFamily="2" charset="0"/>
              </a:rPr>
              <a:t> '</a:t>
            </a:r>
            <a:r>
              <a:rPr dirty="0" sz="2500" lang="en-IN" err="1" smtClean="0">
                <a:latin typeface="Kruti Dev 010" pitchFamily="2" charset="0"/>
              </a:rPr>
              <a:t>kCnksa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esa</a:t>
            </a:r>
            <a:r>
              <a:rPr dirty="0" sz="2500" lang="en-IN" smtClean="0">
                <a:latin typeface="Kruti Dev 010" pitchFamily="2" charset="0"/>
              </a:rPr>
              <a:t>] </a:t>
            </a:r>
            <a:r>
              <a:rPr dirty="0" sz="2500" lang="en-IN" err="1" smtClean="0">
                <a:latin typeface="Kruti Dev 010" pitchFamily="2" charset="0"/>
              </a:rPr>
              <a:t>bZ'ojh</a:t>
            </a:r>
            <a:r>
              <a:rPr dirty="0" sz="2500" lang="en-IN" smtClean="0">
                <a:latin typeface="Kruti Dev 010" pitchFamily="2" charset="0"/>
              </a:rPr>
              <a:t>; </a:t>
            </a:r>
            <a:r>
              <a:rPr dirty="0" sz="2500" lang="en-IN" err="1" smtClean="0">
                <a:latin typeface="Kruti Dev 010" pitchFamily="2" charset="0"/>
              </a:rPr>
              <a:t>izHkqlÙkk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dk</a:t>
            </a:r>
            <a:r>
              <a:rPr dirty="0" sz="2500" lang="en-IN" smtClean="0">
                <a:latin typeface="Kruti Dev 010" pitchFamily="2" charset="0"/>
              </a:rPr>
              <a:t> ;</a:t>
            </a:r>
            <a:r>
              <a:rPr dirty="0" sz="2500" lang="en-IN" err="1" smtClean="0">
                <a:latin typeface="Kruti Dev 010" pitchFamily="2" charset="0"/>
              </a:rPr>
              <a:t>gka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dksbZ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LFkku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ugha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gSA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izHkqlÙkk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dk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laca</a:t>
            </a:r>
            <a:r>
              <a:rPr dirty="0" sz="2500" lang="en-IN" smtClean="0">
                <a:latin typeface="Kruti Dev 010" pitchFamily="2" charset="0"/>
              </a:rPr>
              <a:t>/k </a:t>
            </a:r>
            <a:r>
              <a:rPr dirty="0" sz="2500" lang="en-IN" err="1" smtClean="0">
                <a:latin typeface="Kruti Dev 010" pitchFamily="2" charset="0"/>
              </a:rPr>
              <a:t>euq</a:t>
            </a:r>
            <a:r>
              <a:rPr dirty="0" sz="2500" lang="en-IN" smtClean="0">
                <a:latin typeface="Kruti Dev 010" pitchFamily="2" charset="0"/>
              </a:rPr>
              <a:t>";</a:t>
            </a:r>
            <a:r>
              <a:rPr dirty="0" sz="2500" lang="en-IN" err="1" smtClean="0">
                <a:latin typeface="Kruti Dev 010" pitchFamily="2" charset="0"/>
              </a:rPr>
              <a:t>ksa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ls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gS</a:t>
            </a:r>
            <a:r>
              <a:rPr dirty="0" sz="2500" lang="en-IN" smtClean="0">
                <a:latin typeface="Kruti Dev 010" pitchFamily="2" charset="0"/>
              </a:rPr>
              <a:t>] </a:t>
            </a:r>
            <a:r>
              <a:rPr dirty="0" sz="2500" lang="en-IN" err="1" smtClean="0">
                <a:latin typeface="Kruti Dev 010" pitchFamily="2" charset="0"/>
              </a:rPr>
              <a:t>vr</a:t>
            </a:r>
            <a:r>
              <a:rPr dirty="0" sz="2500" lang="en-IN" smtClean="0">
                <a:latin typeface="Kruti Dev 010" pitchFamily="2" charset="0"/>
              </a:rPr>
              <a:t>% </a:t>
            </a:r>
            <a:r>
              <a:rPr dirty="0" sz="2500" lang="en-IN" err="1" smtClean="0">
                <a:latin typeface="Kruti Dev 010" pitchFamily="2" charset="0"/>
              </a:rPr>
              <a:t>jkT</a:t>
            </a:r>
            <a:r>
              <a:rPr dirty="0" sz="2500" lang="en-IN" smtClean="0">
                <a:latin typeface="Kruti Dev 010" pitchFamily="2" charset="0"/>
              </a:rPr>
              <a:t>; dh </a:t>
            </a:r>
            <a:r>
              <a:rPr dirty="0" sz="2500" lang="en-IN" err="1" smtClean="0">
                <a:latin typeface="Kruti Dev 010" pitchFamily="2" charset="0"/>
              </a:rPr>
              <a:t>xfrfof</a:t>
            </a:r>
            <a:r>
              <a:rPr dirty="0" sz="2500" lang="en-IN" smtClean="0">
                <a:latin typeface="Kruti Dev 010" pitchFamily="2" charset="0"/>
              </a:rPr>
              <a:t>/</a:t>
            </a:r>
            <a:r>
              <a:rPr dirty="0" sz="2500" lang="en-IN" err="1" smtClean="0">
                <a:latin typeface="Kruti Dev 010" pitchFamily="2" charset="0"/>
              </a:rPr>
              <a:t>k;ksa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dk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mi;qDr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fo"k</a:t>
            </a:r>
            <a:r>
              <a:rPr dirty="0" sz="2500" lang="en-IN" smtClean="0">
                <a:latin typeface="Kruti Dev 010" pitchFamily="2" charset="0"/>
              </a:rPr>
              <a:t>; </a:t>
            </a:r>
            <a:r>
              <a:rPr dirty="0" sz="2500" lang="en-IN" err="1" smtClean="0">
                <a:latin typeface="Kruti Dev 010" pitchFamily="2" charset="0"/>
              </a:rPr>
              <a:t>ekuoh</a:t>
            </a:r>
            <a:r>
              <a:rPr dirty="0" sz="2500" lang="en-IN" smtClean="0">
                <a:latin typeface="Kruti Dev 010" pitchFamily="2" charset="0"/>
              </a:rPr>
              <a:t>; </a:t>
            </a:r>
            <a:r>
              <a:rPr dirty="0" sz="2500" lang="en-IN" err="1" smtClean="0">
                <a:latin typeface="Kruti Dev 010" pitchFamily="2" charset="0"/>
              </a:rPr>
              <a:t>dkuwu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gS</a:t>
            </a:r>
            <a:r>
              <a:rPr dirty="0" sz="2500" lang="en-IN" smtClean="0">
                <a:latin typeface="Kruti Dev 010" pitchFamily="2" charset="0"/>
              </a:rPr>
              <a:t>] </a:t>
            </a:r>
            <a:r>
              <a:rPr dirty="0" sz="2500" lang="en-IN" err="1" smtClean="0">
                <a:latin typeface="Kruti Dev 010" pitchFamily="2" charset="0"/>
              </a:rPr>
              <a:t>bZ'oj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ds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dkuwu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ughaA</a:t>
            </a:r>
            <a:endParaRPr dirty="0" sz="2500" lang="en-IN" smtClean="0">
              <a:latin typeface="Kruti Dev 010" pitchFamily="2" charset="0"/>
            </a:endParaRPr>
          </a:p>
          <a:p>
            <a:pPr algn="just"/>
            <a:endParaRPr b="1" dirty="0" sz="2500" lang="en-IN" smtClean="0">
              <a:latin typeface="Kruti Dev 010" pitchFamily="2" charset="0"/>
            </a:endParaRPr>
          </a:p>
          <a:p>
            <a:pPr algn="just"/>
            <a:r>
              <a:rPr b="1" dirty="0" sz="2500" lang="en-IN" smtClean="0">
                <a:latin typeface="Kruti Dev 010" pitchFamily="2" charset="0"/>
              </a:rPr>
              <a:t>2</a:t>
            </a:r>
            <a:r>
              <a:rPr dirty="0" sz="2500" lang="en-IN" smtClean="0">
                <a:latin typeface="Kruti Dev 010" pitchFamily="2" charset="0"/>
              </a:rPr>
              <a:t>- ;g </a:t>
            </a:r>
            <a:r>
              <a:rPr dirty="0" sz="2500" lang="en-IN" err="1" smtClean="0">
                <a:latin typeface="Kruti Dev 010" pitchFamily="2" charset="0"/>
              </a:rPr>
              <a:t>Js"B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O;fDr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fdlh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nwljs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Js"B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O;fDr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ds</a:t>
            </a:r>
            <a:r>
              <a:rPr dirty="0" sz="2500" lang="en-IN" smtClean="0">
                <a:latin typeface="Kruti Dev 010" pitchFamily="2" charset="0"/>
              </a:rPr>
              <a:t> v/</a:t>
            </a:r>
            <a:r>
              <a:rPr dirty="0" sz="2500" lang="en-IN" err="1" smtClean="0">
                <a:latin typeface="Kruti Dev 010" pitchFamily="2" charset="0"/>
              </a:rPr>
              <a:t>khu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ugha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gksuk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pkfg,A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vFkkZr</a:t>
            </a:r>
            <a:r>
              <a:rPr dirty="0" sz="2500" lang="en-IN" smtClean="0">
                <a:latin typeface="Kruti Dev 010" pitchFamily="2" charset="0"/>
              </a:rPr>
              <a:t>~ </a:t>
            </a:r>
            <a:r>
              <a:rPr dirty="0" sz="2500" lang="en-IN" err="1" smtClean="0">
                <a:latin typeface="Kruti Dev 010" pitchFamily="2" charset="0"/>
              </a:rPr>
              <a:t>leqnk</a:t>
            </a:r>
            <a:r>
              <a:rPr dirty="0" sz="2500" lang="en-IN" smtClean="0">
                <a:latin typeface="Kruti Dev 010" pitchFamily="2" charset="0"/>
              </a:rPr>
              <a:t>; dh </a:t>
            </a:r>
            <a:r>
              <a:rPr dirty="0" sz="2500" lang="en-IN" err="1" smtClean="0">
                <a:latin typeface="Kruti Dev 010" pitchFamily="2" charset="0"/>
              </a:rPr>
              <a:t>loksZPp</a:t>
            </a:r>
            <a:r>
              <a:rPr dirty="0" sz="2500" lang="en-IN" smtClean="0">
                <a:latin typeface="Kruti Dev 010" pitchFamily="2" charset="0"/>
              </a:rPr>
              <a:t> '</a:t>
            </a:r>
            <a:r>
              <a:rPr dirty="0" sz="2500" lang="en-IN" err="1" smtClean="0">
                <a:latin typeface="Kruti Dev 010" pitchFamily="2" charset="0"/>
              </a:rPr>
              <a:t>kfDr</a:t>
            </a:r>
            <a:r>
              <a:rPr dirty="0" sz="2500" lang="en-IN" smtClean="0">
                <a:latin typeface="Kruti Dev 010" pitchFamily="2" charset="0"/>
              </a:rPr>
              <a:t> ,</a:t>
            </a:r>
            <a:r>
              <a:rPr dirty="0" sz="2500" lang="en-IN" err="1" smtClean="0">
                <a:latin typeface="Kruti Dev 010" pitchFamily="2" charset="0"/>
              </a:rPr>
              <a:t>slh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fLFkfr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esa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ugha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gksuh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pkfg</a:t>
            </a:r>
            <a:r>
              <a:rPr dirty="0" sz="2500" lang="en-IN" smtClean="0">
                <a:latin typeface="Kruti Dev 010" pitchFamily="2" charset="0"/>
              </a:rPr>
              <a:t>, </a:t>
            </a:r>
            <a:r>
              <a:rPr dirty="0" sz="2500" lang="en-IN" err="1" smtClean="0">
                <a:latin typeface="Kruti Dev 010" pitchFamily="2" charset="0"/>
              </a:rPr>
              <a:t>fd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mls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fdlh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vU</a:t>
            </a:r>
            <a:r>
              <a:rPr dirty="0" sz="2500" lang="en-IN" smtClean="0">
                <a:latin typeface="Kruti Dev 010" pitchFamily="2" charset="0"/>
              </a:rPr>
              <a:t>; '</a:t>
            </a:r>
            <a:r>
              <a:rPr dirty="0" sz="2500" lang="en-IN" err="1" smtClean="0">
                <a:latin typeface="Kruti Dev 010" pitchFamily="2" charset="0"/>
              </a:rPr>
              <a:t>kfDr</a:t>
            </a:r>
            <a:r>
              <a:rPr dirty="0" sz="2500" lang="en-IN" smtClean="0">
                <a:latin typeface="Kruti Dev 010" pitchFamily="2" charset="0"/>
              </a:rPr>
              <a:t> dh </a:t>
            </a:r>
            <a:r>
              <a:rPr dirty="0" sz="2500" lang="en-IN" err="1" smtClean="0">
                <a:latin typeface="Kruti Dev 010" pitchFamily="2" charset="0"/>
              </a:rPr>
              <a:t>vkKkvksa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dk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ikyu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djuk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iM+sA</a:t>
            </a:r>
            <a:endParaRPr dirty="0" sz="2500" lang="en-IN" smtClean="0">
              <a:latin typeface="Kruti Dev 010" pitchFamily="2" charset="0"/>
            </a:endParaRPr>
          </a:p>
          <a:p>
            <a:pPr algn="just"/>
            <a:endParaRPr b="1" dirty="0" sz="2500" lang="en-IN" smtClean="0">
              <a:latin typeface="Kruti Dev 010" pitchFamily="2" charset="0"/>
            </a:endParaRPr>
          </a:p>
          <a:p>
            <a:pPr algn="just"/>
            <a:r>
              <a:rPr b="1" dirty="0" sz="2500" lang="en-IN" smtClean="0">
                <a:latin typeface="Kruti Dev 010" pitchFamily="2" charset="0"/>
              </a:rPr>
              <a:t>3-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bl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Js"B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O;fDr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dks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lekt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ds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cgqr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cM+s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Hkkx</a:t>
            </a:r>
            <a:r>
              <a:rPr dirty="0" sz="2500" lang="en-IN" smtClean="0">
                <a:latin typeface="Kruti Dev 010" pitchFamily="2" charset="0"/>
              </a:rPr>
              <a:t> dh </a:t>
            </a:r>
            <a:r>
              <a:rPr dirty="0" sz="2500" lang="en-IN" err="1" smtClean="0">
                <a:latin typeface="Kruti Dev 010" pitchFamily="2" charset="0"/>
              </a:rPr>
              <a:t>vkKkdkfjrk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izkIr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gksuh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pkfg</a:t>
            </a:r>
            <a:r>
              <a:rPr dirty="0" sz="2500" lang="en-IN" smtClean="0">
                <a:latin typeface="Kruti Dev 010" pitchFamily="2" charset="0"/>
              </a:rPr>
              <a:t>, </a:t>
            </a:r>
            <a:r>
              <a:rPr dirty="0" sz="2500" lang="en-IN" err="1" smtClean="0">
                <a:latin typeface="Kruti Dev 010" pitchFamily="2" charset="0"/>
              </a:rPr>
              <a:t>vFkkZr</a:t>
            </a:r>
            <a:r>
              <a:rPr dirty="0" sz="2500" lang="en-IN" smtClean="0">
                <a:latin typeface="Kruti Dev 010" pitchFamily="2" charset="0"/>
              </a:rPr>
              <a:t>~] </a:t>
            </a:r>
            <a:r>
              <a:rPr dirty="0" sz="2500" lang="en-IN" err="1" smtClean="0">
                <a:latin typeface="Kruti Dev 010" pitchFamily="2" charset="0"/>
              </a:rPr>
              <a:t>lekt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dk</a:t>
            </a:r>
            <a:r>
              <a:rPr dirty="0" sz="2500" lang="en-IN" smtClean="0">
                <a:latin typeface="Kruti Dev 010" pitchFamily="2" charset="0"/>
              </a:rPr>
              <a:t> ,d </a:t>
            </a:r>
            <a:r>
              <a:rPr dirty="0" sz="2500" lang="en-IN" err="1" smtClean="0">
                <a:latin typeface="Kruti Dev 010" pitchFamily="2" charset="0"/>
              </a:rPr>
              <a:t>cM+k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Hkkx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LoHkko</a:t>
            </a:r>
            <a:r>
              <a:rPr dirty="0" sz="2500" lang="en-IN" smtClean="0">
                <a:latin typeface="Kruti Dev 010" pitchFamily="2" charset="0"/>
              </a:rPr>
              <a:t> :</a:t>
            </a:r>
            <a:r>
              <a:rPr dirty="0" sz="2500" lang="en-IN" err="1" smtClean="0">
                <a:latin typeface="Kruti Dev 010" pitchFamily="2" charset="0"/>
              </a:rPr>
              <a:t>i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ls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izHkqlÙkk</a:t>
            </a:r>
            <a:r>
              <a:rPr dirty="0" sz="2500" lang="en-IN" smtClean="0">
                <a:latin typeface="Kruti Dev 010" pitchFamily="2" charset="0"/>
              </a:rPr>
              <a:t>/</a:t>
            </a:r>
            <a:r>
              <a:rPr dirty="0" sz="2500" lang="en-IN" err="1" smtClean="0">
                <a:latin typeface="Kruti Dev 010" pitchFamily="2" charset="0"/>
              </a:rPr>
              <a:t>kjh</a:t>
            </a:r>
            <a:r>
              <a:rPr dirty="0" sz="2500" lang="en-IN" smtClean="0">
                <a:latin typeface="Kruti Dev 010" pitchFamily="2" charset="0"/>
              </a:rPr>
              <a:t> dh </a:t>
            </a:r>
            <a:r>
              <a:rPr dirty="0" sz="2500" lang="en-IN" err="1" smtClean="0">
                <a:latin typeface="Kruti Dev 010" pitchFamily="2" charset="0"/>
              </a:rPr>
              <a:t>vkKkvksa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dk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ikyu</a:t>
            </a:r>
            <a:endParaRPr dirty="0" sz="2500" lang="en-IN">
              <a:latin typeface="Kruti Dev 010" pitchFamily="2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7" name="Rectangle 1"/>
          <p:cNvSpPr/>
          <p:nvPr/>
        </p:nvSpPr>
        <p:spPr>
          <a:xfrm>
            <a:off x="357158" y="571480"/>
            <a:ext cx="8643998" cy="5247640"/>
          </a:xfrm>
          <a:prstGeom prst="rect"/>
        </p:spPr>
        <p:txBody>
          <a:bodyPr wrap="square">
            <a:spAutoFit/>
          </a:bodyPr>
          <a:p>
            <a:pPr algn="just"/>
            <a:r>
              <a:rPr dirty="0" sz="2500" lang="en-IN" err="1" smtClean="0">
                <a:latin typeface="Kruti Dev 010" pitchFamily="2" charset="0"/>
              </a:rPr>
              <a:t>djrk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gksA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fdlh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O;fDr</a:t>
            </a:r>
            <a:r>
              <a:rPr dirty="0" sz="2500" lang="en-IN" smtClean="0">
                <a:latin typeface="Kruti Dev 010" pitchFamily="2" charset="0"/>
              </a:rPr>
              <a:t> }</a:t>
            </a:r>
            <a:r>
              <a:rPr dirty="0" sz="2500" lang="en-IN" err="1" smtClean="0">
                <a:latin typeface="Kruti Dev 010" pitchFamily="2" charset="0"/>
              </a:rPr>
              <a:t>kjk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vLFkk;h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rkSj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ij</a:t>
            </a:r>
            <a:r>
              <a:rPr dirty="0" sz="2500" lang="en-IN" smtClean="0">
                <a:latin typeface="Kruti Dev 010" pitchFamily="2" charset="0"/>
              </a:rPr>
              <a:t> '</a:t>
            </a:r>
            <a:r>
              <a:rPr dirty="0" sz="2500" lang="en-IN" err="1" smtClean="0">
                <a:latin typeface="Kruti Dev 010" pitchFamily="2" charset="0"/>
              </a:rPr>
              <a:t>kfDr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izkIr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dj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ysuk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mls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izHkqlÙkk</a:t>
            </a:r>
            <a:r>
              <a:rPr dirty="0" sz="2500" lang="en-IN" smtClean="0">
                <a:latin typeface="Kruti Dev 010" pitchFamily="2" charset="0"/>
              </a:rPr>
              <a:t>/</a:t>
            </a:r>
            <a:r>
              <a:rPr dirty="0" sz="2500" lang="en-IN" err="1" smtClean="0">
                <a:latin typeface="Kruti Dev 010" pitchFamily="2" charset="0"/>
              </a:rPr>
              <a:t>kjh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ugha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cuk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nsrkA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vkKkikyu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fujarj</a:t>
            </a:r>
            <a:r>
              <a:rPr dirty="0" sz="2500" lang="en-IN" smtClean="0">
                <a:latin typeface="Kruti Dev 010" pitchFamily="2" charset="0"/>
              </a:rPr>
              <a:t>] </a:t>
            </a:r>
            <a:r>
              <a:rPr dirty="0" sz="2500" lang="en-IN" err="1" smtClean="0">
                <a:latin typeface="Kruti Dev 010" pitchFamily="2" charset="0"/>
              </a:rPr>
              <a:t>fu;fer</a:t>
            </a:r>
            <a:r>
              <a:rPr dirty="0" sz="2500" lang="en-IN" smtClean="0">
                <a:latin typeface="Kruti Dev 010" pitchFamily="2" charset="0"/>
              </a:rPr>
              <a:t>] </a:t>
            </a:r>
            <a:r>
              <a:rPr dirty="0" sz="2500" lang="en-IN" err="1" smtClean="0">
                <a:latin typeface="Kruti Dev 010" pitchFamily="2" charset="0"/>
              </a:rPr>
              <a:t>LFkk;h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vkSj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LoHkkoo'k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gksuk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pkfg,A</a:t>
            </a:r>
            <a:endParaRPr dirty="0" sz="2500" lang="en-IN" smtClean="0">
              <a:latin typeface="Kruti Dev 010" pitchFamily="2" charset="0"/>
            </a:endParaRPr>
          </a:p>
          <a:p>
            <a:pPr algn="just"/>
            <a:endParaRPr b="1" dirty="0" sz="2500" lang="en-IN" smtClean="0">
              <a:latin typeface="Kruti Dev 010" pitchFamily="2" charset="0"/>
            </a:endParaRPr>
          </a:p>
          <a:p>
            <a:pPr algn="just"/>
            <a:r>
              <a:rPr b="1" dirty="0" sz="2500" lang="en-IN" smtClean="0">
                <a:latin typeface="Kruti Dev 010" pitchFamily="2" charset="0"/>
              </a:rPr>
              <a:t>4-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izHkqlÙkk</a:t>
            </a:r>
            <a:r>
              <a:rPr dirty="0" sz="2500" lang="en-IN" smtClean="0">
                <a:latin typeface="Kruti Dev 010" pitchFamily="2" charset="0"/>
              </a:rPr>
              <a:t>/</a:t>
            </a:r>
            <a:r>
              <a:rPr dirty="0" sz="2500" lang="en-IN" err="1" smtClean="0">
                <a:latin typeface="Kruti Dev 010" pitchFamily="2" charset="0"/>
              </a:rPr>
              <a:t>kjh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dk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vkns'k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dkuwu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gS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vkSj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tks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vkns'k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mlds</a:t>
            </a:r>
            <a:r>
              <a:rPr dirty="0" sz="2500" lang="en-IN" smtClean="0">
                <a:latin typeface="Kruti Dev 010" pitchFamily="2" charset="0"/>
              </a:rPr>
              <a:t> }</a:t>
            </a:r>
            <a:r>
              <a:rPr dirty="0" sz="2500" lang="en-IN" err="1" smtClean="0">
                <a:latin typeface="Kruti Dev 010" pitchFamily="2" charset="0"/>
              </a:rPr>
              <a:t>kjk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ugha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fn;k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x;k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vFkok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ftldh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vuqefr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ugha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nh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xbZ</a:t>
            </a:r>
            <a:r>
              <a:rPr dirty="0" sz="2500" lang="en-IN" smtClean="0">
                <a:latin typeface="Kruti Dev 010" pitchFamily="2" charset="0"/>
              </a:rPr>
              <a:t>] </a:t>
            </a:r>
            <a:r>
              <a:rPr dirty="0" sz="2500" lang="en-IN" err="1" smtClean="0">
                <a:latin typeface="Kruti Dev 010" pitchFamily="2" charset="0"/>
              </a:rPr>
              <a:t>og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dkuwu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ugha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gSA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izHkqlÙkk</a:t>
            </a:r>
            <a:r>
              <a:rPr dirty="0" sz="2500" lang="en-IN" smtClean="0">
                <a:latin typeface="Kruti Dev 010" pitchFamily="2" charset="0"/>
              </a:rPr>
              <a:t>/</a:t>
            </a:r>
            <a:r>
              <a:rPr dirty="0" sz="2500" lang="en-IN" err="1" smtClean="0">
                <a:latin typeface="Kruti Dev 010" pitchFamily="2" charset="0"/>
              </a:rPr>
              <a:t>kjh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ds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vHkko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esa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dkuwu&amp;fuekZ.k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vlaHko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gSA</a:t>
            </a:r>
            <a:endParaRPr dirty="0" sz="2500" lang="en-IN" smtClean="0">
              <a:latin typeface="Kruti Dev 010" pitchFamily="2" charset="0"/>
            </a:endParaRPr>
          </a:p>
          <a:p>
            <a:pPr algn="just"/>
            <a:endParaRPr b="1" dirty="0" sz="2500" lang="en-IN" smtClean="0">
              <a:latin typeface="Kruti Dev 010" pitchFamily="2" charset="0"/>
            </a:endParaRPr>
          </a:p>
          <a:p>
            <a:pPr algn="just"/>
            <a:r>
              <a:rPr b="1" dirty="0" sz="2500" lang="en-IN" smtClean="0">
                <a:latin typeface="Kruti Dev 010" pitchFamily="2" charset="0"/>
              </a:rPr>
              <a:t>5-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izHkqlÙkk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vlhfer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gS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vkSj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og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fdlh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Hkh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izdkj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osQ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vojks</a:t>
            </a:r>
            <a:r>
              <a:rPr dirty="0" sz="2500" lang="en-IN" smtClean="0">
                <a:latin typeface="Kruti Dev 010" pitchFamily="2" charset="0"/>
              </a:rPr>
              <a:t>/ </a:t>
            </a:r>
            <a:r>
              <a:rPr dirty="0" sz="2500" lang="en-IN" err="1" smtClean="0">
                <a:latin typeface="Kruti Dev 010" pitchFamily="2" charset="0"/>
              </a:rPr>
              <a:t>lgu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ugha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dj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ldrhA</a:t>
            </a:r>
            <a:endParaRPr dirty="0" sz="2500" lang="en-IN" smtClean="0">
              <a:latin typeface="Kruti Dev 010" pitchFamily="2" charset="0"/>
            </a:endParaRPr>
          </a:p>
          <a:p>
            <a:pPr algn="just"/>
            <a:endParaRPr b="1" dirty="0" sz="2500" lang="en-IN" smtClean="0">
              <a:latin typeface="Kruti Dev 010" pitchFamily="2" charset="0"/>
            </a:endParaRPr>
          </a:p>
          <a:p>
            <a:pPr algn="just"/>
            <a:r>
              <a:rPr b="1" dirty="0" sz="2500" lang="en-IN" smtClean="0">
                <a:latin typeface="Kruti Dev 010" pitchFamily="2" charset="0"/>
              </a:rPr>
              <a:t>6-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izHkqlÙkk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vfoHkkT</a:t>
            </a:r>
            <a:r>
              <a:rPr dirty="0" sz="2500" lang="en-IN" smtClean="0">
                <a:latin typeface="Kruti Dev 010" pitchFamily="2" charset="0"/>
              </a:rPr>
              <a:t>; </a:t>
            </a:r>
            <a:r>
              <a:rPr dirty="0" sz="2500" lang="en-IN" err="1" smtClean="0">
                <a:latin typeface="Kruti Dev 010" pitchFamily="2" charset="0"/>
              </a:rPr>
              <a:t>Hkh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gS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vFkkZr</a:t>
            </a:r>
            <a:r>
              <a:rPr dirty="0" sz="2500" lang="en-IN" smtClean="0">
                <a:latin typeface="Kruti Dev 010" pitchFamily="2" charset="0"/>
              </a:rPr>
              <a:t>~ </a:t>
            </a:r>
            <a:r>
              <a:rPr dirty="0" sz="2500" lang="en-IN" err="1" smtClean="0">
                <a:latin typeface="Kruti Dev 010" pitchFamily="2" charset="0"/>
              </a:rPr>
              <a:t>bls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dksbZ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ckaV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ugha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ldrkA</a:t>
            </a:r>
            <a:r>
              <a:rPr dirty="0" sz="2500" lang="en-IN" smtClean="0">
                <a:latin typeface="Kruti Dev 010" pitchFamily="2" charset="0"/>
              </a:rPr>
              <a:t> ;g </a:t>
            </a:r>
            <a:r>
              <a:rPr dirty="0" sz="2500" lang="en-IN" err="1" smtClean="0">
                <a:latin typeface="Kruti Dev 010" pitchFamily="2" charset="0"/>
              </a:rPr>
              <a:t>loksZPp</a:t>
            </a:r>
            <a:r>
              <a:rPr dirty="0" sz="2500" lang="en-IN" smtClean="0">
                <a:latin typeface="Kruti Dev 010" pitchFamily="2" charset="0"/>
              </a:rPr>
              <a:t>] </a:t>
            </a:r>
            <a:r>
              <a:rPr dirty="0" sz="2500" lang="en-IN" err="1" smtClean="0">
                <a:latin typeface="Kruti Dev 010" pitchFamily="2" charset="0"/>
              </a:rPr>
              <a:t>vns</a:t>
            </a:r>
            <a:r>
              <a:rPr dirty="0" sz="2500" lang="en-IN" smtClean="0">
                <a:latin typeface="Kruti Dev 010" pitchFamily="2" charset="0"/>
              </a:rPr>
              <a:t>;] </a:t>
            </a:r>
            <a:r>
              <a:rPr dirty="0" sz="2500" lang="en-IN" err="1" smtClean="0">
                <a:latin typeface="Kruti Dev 010" pitchFamily="2" charset="0"/>
              </a:rPr>
              <a:t>loZO;kIr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rFkk</a:t>
            </a:r>
            <a:r>
              <a:rPr dirty="0" sz="2500" lang="en-IN" smtClean="0">
                <a:latin typeface="Kruti Dev 010" pitchFamily="2" charset="0"/>
              </a:rPr>
              <a:t> ,</a:t>
            </a:r>
            <a:r>
              <a:rPr dirty="0" sz="2500" lang="en-IN" err="1" smtClean="0">
                <a:latin typeface="Kruti Dev 010" pitchFamily="2" charset="0"/>
              </a:rPr>
              <a:t>dkfUor</a:t>
            </a:r>
            <a:r>
              <a:rPr dirty="0" sz="2500" lang="en-IN" smtClean="0">
                <a:latin typeface="Kruti Dev 010" pitchFamily="2" charset="0"/>
              </a:rPr>
              <a:t> '</a:t>
            </a:r>
            <a:r>
              <a:rPr dirty="0" sz="2500" lang="en-IN" err="1" smtClean="0">
                <a:latin typeface="Kruti Dev 010" pitchFamily="2" charset="0"/>
              </a:rPr>
              <a:t>kfDr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gSA</a:t>
            </a:r>
            <a:endParaRPr dirty="0" sz="2500" lang="en-IN">
              <a:latin typeface="Kruti Dev 010" pitchFamily="2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8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p>
            <a:pPr algn="just">
              <a:buNone/>
            </a:pPr>
            <a:r>
              <a:rPr dirty="0" sz="2500" lang="en-IN" smtClean="0">
                <a:latin typeface="Kruti Dev 010" pitchFamily="2" charset="0"/>
              </a:rPr>
              <a:t>	</a:t>
            </a:r>
            <a:r>
              <a:rPr dirty="0" sz="10000" lang="en-IN" err="1" smtClean="0">
                <a:latin typeface="Kruti Dev 010" pitchFamily="2" charset="0"/>
              </a:rPr>
              <a:t>dkuwuh</a:t>
            </a:r>
            <a:r>
              <a:rPr dirty="0" sz="10000" lang="en-IN" smtClean="0">
                <a:latin typeface="Kruti Dev 010" pitchFamily="2" charset="0"/>
              </a:rPr>
              <a:t> </a:t>
            </a:r>
            <a:r>
              <a:rPr dirty="0" sz="10000" lang="en-IN" err="1" smtClean="0">
                <a:latin typeface="Kruti Dev 010" pitchFamily="2" charset="0"/>
              </a:rPr>
              <a:t>n`f"Vdks.k</a:t>
            </a:r>
            <a:r>
              <a:rPr dirty="0" sz="10000" lang="en-IN" smtClean="0">
                <a:latin typeface="Kruti Dev 010" pitchFamily="2" charset="0"/>
              </a:rPr>
              <a:t> </a:t>
            </a:r>
            <a:r>
              <a:rPr dirty="0" sz="10000" lang="en-IN" err="1" smtClean="0">
                <a:latin typeface="Kruti Dev 010" pitchFamily="2" charset="0"/>
              </a:rPr>
              <a:t>ls</a:t>
            </a:r>
            <a:r>
              <a:rPr dirty="0" sz="10000" lang="en-IN" smtClean="0">
                <a:latin typeface="Kruti Dev 010" pitchFamily="2" charset="0"/>
              </a:rPr>
              <a:t> </a:t>
            </a:r>
            <a:r>
              <a:rPr dirty="0" sz="10000" lang="en-IN" err="1" smtClean="0">
                <a:latin typeface="Kruti Dev 010" pitchFamily="2" charset="0"/>
              </a:rPr>
              <a:t>vkWfLVu</a:t>
            </a:r>
            <a:r>
              <a:rPr dirty="0" sz="10000" lang="en-IN" smtClean="0">
                <a:latin typeface="Kruti Dev 010" pitchFamily="2" charset="0"/>
              </a:rPr>
              <a:t> </a:t>
            </a:r>
            <a:r>
              <a:rPr dirty="0" sz="10000" lang="en-IN" err="1" smtClean="0">
                <a:latin typeface="Kruti Dev 010" pitchFamily="2" charset="0"/>
              </a:rPr>
              <a:t>dk</a:t>
            </a:r>
            <a:r>
              <a:rPr dirty="0" sz="10000" lang="en-IN" smtClean="0">
                <a:latin typeface="Kruti Dev 010" pitchFamily="2" charset="0"/>
              </a:rPr>
              <a:t> fl)</a:t>
            </a:r>
            <a:r>
              <a:rPr dirty="0" sz="10000" lang="en-IN" err="1" smtClean="0">
                <a:latin typeface="Kruti Dev 010" pitchFamily="2" charset="0"/>
              </a:rPr>
              <a:t>kUr</a:t>
            </a:r>
            <a:r>
              <a:rPr dirty="0" sz="10000" lang="en-IN" smtClean="0">
                <a:latin typeface="Kruti Dev 010" pitchFamily="2" charset="0"/>
              </a:rPr>
              <a:t> </a:t>
            </a:r>
            <a:r>
              <a:rPr dirty="0" sz="10000" lang="en-IN" err="1" smtClean="0">
                <a:latin typeface="Kruti Dev 010" pitchFamily="2" charset="0"/>
              </a:rPr>
              <a:t>izHkqlÙkk</a:t>
            </a:r>
            <a:r>
              <a:rPr dirty="0" sz="10000" lang="en-IN" smtClean="0">
                <a:latin typeface="Kruti Dev 010" pitchFamily="2" charset="0"/>
              </a:rPr>
              <a:t> </a:t>
            </a:r>
            <a:r>
              <a:rPr dirty="0" sz="10000" lang="en-IN" err="1" smtClean="0">
                <a:latin typeface="Kruti Dev 010" pitchFamily="2" charset="0"/>
              </a:rPr>
              <a:t>dk</a:t>
            </a:r>
            <a:r>
              <a:rPr dirty="0" sz="10000" lang="en-IN" smtClean="0">
                <a:latin typeface="Kruti Dev 010" pitchFamily="2" charset="0"/>
              </a:rPr>
              <a:t> </a:t>
            </a:r>
            <a:r>
              <a:rPr dirty="0" sz="10000" lang="en-IN" err="1" smtClean="0">
                <a:latin typeface="Kruti Dev 010" pitchFamily="2" charset="0"/>
              </a:rPr>
              <a:t>Li"V</a:t>
            </a:r>
            <a:r>
              <a:rPr dirty="0" sz="10000" lang="en-IN" smtClean="0">
                <a:latin typeface="Kruti Dev 010" pitchFamily="2" charset="0"/>
              </a:rPr>
              <a:t> </a:t>
            </a:r>
            <a:r>
              <a:rPr dirty="0" sz="10000" lang="en-IN" err="1" smtClean="0">
                <a:latin typeface="Kruti Dev 010" pitchFamily="2" charset="0"/>
              </a:rPr>
              <a:t>fo'ys"k.k</a:t>
            </a:r>
            <a:r>
              <a:rPr dirty="0" sz="10000" lang="en-IN" smtClean="0">
                <a:latin typeface="Kruti Dev 010" pitchFamily="2" charset="0"/>
              </a:rPr>
              <a:t> </a:t>
            </a:r>
            <a:r>
              <a:rPr dirty="0" sz="10000" lang="en-IN" err="1" smtClean="0">
                <a:latin typeface="Kruti Dev 010" pitchFamily="2" charset="0"/>
              </a:rPr>
              <a:t>gSA</a:t>
            </a:r>
            <a:r>
              <a:rPr dirty="0" sz="10000" lang="en-IN" smtClean="0">
                <a:latin typeface="Kruti Dev 010" pitchFamily="2" charset="0"/>
              </a:rPr>
              <a:t> </a:t>
            </a:r>
            <a:r>
              <a:rPr dirty="0" sz="10000" lang="en-IN" err="1" smtClean="0">
                <a:latin typeface="Kruti Dev 010" pitchFamily="2" charset="0"/>
              </a:rPr>
              <a:t>ijUrq</a:t>
            </a:r>
            <a:r>
              <a:rPr dirty="0" sz="10000" lang="en-IN" smtClean="0">
                <a:latin typeface="Kruti Dev 010" pitchFamily="2" charset="0"/>
              </a:rPr>
              <a:t> </a:t>
            </a:r>
            <a:r>
              <a:rPr dirty="0" sz="10000" lang="en-IN" err="1" smtClean="0">
                <a:latin typeface="Kruti Dev 010" pitchFamily="2" charset="0"/>
              </a:rPr>
              <a:t>vk</a:t>
            </a:r>
            <a:r>
              <a:rPr dirty="0" sz="10000" lang="en-IN" smtClean="0">
                <a:latin typeface="Kruti Dev 010" pitchFamily="2" charset="0"/>
              </a:rPr>
              <a:t>/</a:t>
            </a:r>
            <a:r>
              <a:rPr dirty="0" sz="10000" lang="en-IN" err="1" smtClean="0">
                <a:latin typeface="Kruti Dev 010" pitchFamily="2" charset="0"/>
              </a:rPr>
              <a:t>qfud</a:t>
            </a:r>
            <a:r>
              <a:rPr dirty="0" sz="10000" lang="en-IN" smtClean="0">
                <a:latin typeface="Kruti Dev 010" pitchFamily="2" charset="0"/>
              </a:rPr>
              <a:t> </a:t>
            </a:r>
            <a:r>
              <a:rPr dirty="0" sz="10000" lang="en-IN" err="1" smtClean="0">
                <a:latin typeface="Kruti Dev 010" pitchFamily="2" charset="0"/>
              </a:rPr>
              <a:t>jkT</a:t>
            </a:r>
            <a:r>
              <a:rPr dirty="0" sz="10000" lang="en-IN" smtClean="0">
                <a:latin typeface="Kruti Dev 010" pitchFamily="2" charset="0"/>
              </a:rPr>
              <a:t>; dh </a:t>
            </a:r>
            <a:r>
              <a:rPr dirty="0" sz="10000" lang="en-IN" err="1" smtClean="0">
                <a:latin typeface="Kruti Dev 010" pitchFamily="2" charset="0"/>
              </a:rPr>
              <a:t>jktuhfrd</a:t>
            </a:r>
            <a:r>
              <a:rPr dirty="0" sz="10000" lang="en-IN" smtClean="0">
                <a:latin typeface="Kruti Dev 010" pitchFamily="2" charset="0"/>
              </a:rPr>
              <a:t> </a:t>
            </a:r>
            <a:r>
              <a:rPr dirty="0" sz="10000" lang="en-IN" err="1" smtClean="0">
                <a:latin typeface="Kruti Dev 010" pitchFamily="2" charset="0"/>
              </a:rPr>
              <a:t>vko';drkvksa</a:t>
            </a:r>
            <a:r>
              <a:rPr dirty="0" sz="10000" lang="en-IN" smtClean="0">
                <a:latin typeface="Kruti Dev 010" pitchFamily="2" charset="0"/>
              </a:rPr>
              <a:t> </a:t>
            </a:r>
            <a:r>
              <a:rPr dirty="0" sz="10000" lang="en-IN" err="1" smtClean="0">
                <a:latin typeface="Kruti Dev 010" pitchFamily="2" charset="0"/>
              </a:rPr>
              <a:t>ds</a:t>
            </a:r>
            <a:r>
              <a:rPr dirty="0" sz="10000" lang="en-IN" smtClean="0">
                <a:latin typeface="Kruti Dev 010" pitchFamily="2" charset="0"/>
              </a:rPr>
              <a:t> </a:t>
            </a:r>
            <a:r>
              <a:rPr dirty="0" sz="10000" lang="en-IN" err="1" smtClean="0">
                <a:latin typeface="Kruti Dev 010" pitchFamily="2" charset="0"/>
              </a:rPr>
              <a:t>lUnHkZ</a:t>
            </a:r>
            <a:r>
              <a:rPr dirty="0" sz="10000" lang="en-IN" smtClean="0">
                <a:latin typeface="Kruti Dev 010" pitchFamily="2" charset="0"/>
              </a:rPr>
              <a:t> </a:t>
            </a:r>
            <a:r>
              <a:rPr dirty="0" sz="10000" lang="en-IN" err="1" smtClean="0">
                <a:latin typeface="Kruti Dev 010" pitchFamily="2" charset="0"/>
              </a:rPr>
              <a:t>esa</a:t>
            </a:r>
            <a:r>
              <a:rPr dirty="0" sz="10000" lang="en-IN" smtClean="0">
                <a:latin typeface="Kruti Dev 010" pitchFamily="2" charset="0"/>
              </a:rPr>
              <a:t> ;g fl)</a:t>
            </a:r>
            <a:r>
              <a:rPr dirty="0" sz="10000" lang="en-IN" err="1" smtClean="0">
                <a:latin typeface="Kruti Dev 010" pitchFamily="2" charset="0"/>
              </a:rPr>
              <a:t>akUr</a:t>
            </a:r>
            <a:r>
              <a:rPr dirty="0" sz="10000" lang="en-IN" smtClean="0">
                <a:latin typeface="Kruti Dev 010" pitchFamily="2" charset="0"/>
              </a:rPr>
              <a:t> </a:t>
            </a:r>
            <a:r>
              <a:rPr dirty="0" sz="10000" lang="en-IN" err="1" smtClean="0">
                <a:latin typeface="Kruti Dev 010" pitchFamily="2" charset="0"/>
              </a:rPr>
              <a:t>vR;f</a:t>
            </a:r>
            <a:r>
              <a:rPr dirty="0" sz="10000" lang="en-IN" smtClean="0">
                <a:latin typeface="Kruti Dev 010" pitchFamily="2" charset="0"/>
              </a:rPr>
              <a:t>/</a:t>
            </a:r>
            <a:r>
              <a:rPr dirty="0" sz="10000" lang="en-IN" err="1" smtClean="0">
                <a:latin typeface="Kruti Dev 010" pitchFamily="2" charset="0"/>
              </a:rPr>
              <a:t>kd</a:t>
            </a:r>
            <a:r>
              <a:rPr dirty="0" sz="10000" lang="en-IN" smtClean="0">
                <a:latin typeface="Kruti Dev 010" pitchFamily="2" charset="0"/>
              </a:rPr>
              <a:t> </a:t>
            </a:r>
            <a:r>
              <a:rPr dirty="0" sz="10000" lang="en-IN" err="1" smtClean="0">
                <a:latin typeface="Kruti Dev 010" pitchFamily="2" charset="0"/>
              </a:rPr>
              <a:t>lhfer</a:t>
            </a:r>
            <a:r>
              <a:rPr dirty="0" sz="10000" lang="en-IN" smtClean="0">
                <a:latin typeface="Kruti Dev 010" pitchFamily="2" charset="0"/>
              </a:rPr>
              <a:t> </a:t>
            </a:r>
            <a:r>
              <a:rPr dirty="0" sz="10000" lang="en-IN" err="1" smtClean="0">
                <a:latin typeface="Kruti Dev 010" pitchFamily="2" charset="0"/>
              </a:rPr>
              <a:t>gSA</a:t>
            </a:r>
            <a:r>
              <a:rPr dirty="0" sz="10000" lang="en-IN" smtClean="0">
                <a:latin typeface="Kruti Dev 010" pitchFamily="2" charset="0"/>
              </a:rPr>
              <a:t> </a:t>
            </a:r>
            <a:r>
              <a:rPr dirty="0" sz="10000" lang="en-IN" err="1" smtClean="0">
                <a:latin typeface="Kruti Dev 010" pitchFamily="2" charset="0"/>
              </a:rPr>
              <a:t>bl</a:t>
            </a:r>
            <a:r>
              <a:rPr dirty="0" sz="10000" lang="en-IN" smtClean="0">
                <a:latin typeface="Kruti Dev 010" pitchFamily="2" charset="0"/>
              </a:rPr>
              <a:t> fl)</a:t>
            </a:r>
            <a:r>
              <a:rPr dirty="0" sz="10000" lang="en-IN" err="1" smtClean="0">
                <a:latin typeface="Kruti Dev 010" pitchFamily="2" charset="0"/>
              </a:rPr>
              <a:t>kUr</a:t>
            </a:r>
            <a:r>
              <a:rPr dirty="0" sz="10000" lang="en-IN" smtClean="0">
                <a:latin typeface="Kruti Dev 010" pitchFamily="2" charset="0"/>
              </a:rPr>
              <a:t> dh </a:t>
            </a:r>
            <a:r>
              <a:rPr dirty="0" sz="10000" lang="en-IN" err="1" smtClean="0">
                <a:latin typeface="Kruti Dev 010" pitchFamily="2" charset="0"/>
              </a:rPr>
              <a:t>fuEufyf</a:t>
            </a:r>
            <a:r>
              <a:rPr dirty="0" sz="10000" lang="en-IN" smtClean="0">
                <a:latin typeface="Kruti Dev 010" pitchFamily="2" charset="0"/>
              </a:rPr>
              <a:t>[</a:t>
            </a:r>
            <a:r>
              <a:rPr dirty="0" sz="10000" lang="en-IN" err="1" smtClean="0">
                <a:latin typeface="Kruti Dev 010" pitchFamily="2" charset="0"/>
              </a:rPr>
              <a:t>kr</a:t>
            </a:r>
            <a:r>
              <a:rPr dirty="0" sz="10000" lang="en-IN" smtClean="0">
                <a:latin typeface="Kruti Dev 010" pitchFamily="2" charset="0"/>
              </a:rPr>
              <a:t> </a:t>
            </a:r>
            <a:r>
              <a:rPr dirty="0" sz="10000" lang="en-IN" err="1" smtClean="0">
                <a:latin typeface="Kruti Dev 010" pitchFamily="2" charset="0"/>
              </a:rPr>
              <a:t>vk</a:t>
            </a:r>
            <a:r>
              <a:rPr dirty="0" sz="10000" lang="en-IN" smtClean="0">
                <a:latin typeface="Kruti Dev 010" pitchFamily="2" charset="0"/>
              </a:rPr>
              <a:t>/</a:t>
            </a:r>
            <a:r>
              <a:rPr dirty="0" sz="10000" lang="en-IN" err="1" smtClean="0">
                <a:latin typeface="Kruti Dev 010" pitchFamily="2" charset="0"/>
              </a:rPr>
              <a:t>kjksa</a:t>
            </a:r>
            <a:r>
              <a:rPr dirty="0" sz="10000" lang="en-IN" smtClean="0">
                <a:latin typeface="Kruti Dev 010" pitchFamily="2" charset="0"/>
              </a:rPr>
              <a:t> </a:t>
            </a:r>
            <a:r>
              <a:rPr dirty="0" sz="10000" lang="en-IN" err="1" smtClean="0">
                <a:latin typeface="Kruti Dev 010" pitchFamily="2" charset="0"/>
              </a:rPr>
              <a:t>ij</a:t>
            </a:r>
            <a:r>
              <a:rPr dirty="0" sz="10000" lang="en-IN" smtClean="0">
                <a:latin typeface="Kruti Dev 010" pitchFamily="2" charset="0"/>
              </a:rPr>
              <a:t> </a:t>
            </a:r>
            <a:r>
              <a:rPr dirty="0" sz="10000" lang="en-IN" err="1" smtClean="0">
                <a:latin typeface="Kruti Dev 010" pitchFamily="2" charset="0"/>
              </a:rPr>
              <a:t>vkykspuk</a:t>
            </a:r>
            <a:r>
              <a:rPr dirty="0" sz="10000" lang="en-IN" smtClean="0">
                <a:latin typeface="Kruti Dev 010" pitchFamily="2" charset="0"/>
              </a:rPr>
              <a:t> dh </a:t>
            </a:r>
            <a:r>
              <a:rPr dirty="0" sz="10000" lang="en-IN" err="1" smtClean="0">
                <a:latin typeface="Kruti Dev 010" pitchFamily="2" charset="0"/>
              </a:rPr>
              <a:t>tk</a:t>
            </a:r>
            <a:r>
              <a:rPr dirty="0" sz="10000" lang="en-IN" smtClean="0">
                <a:latin typeface="Kruti Dev 010" pitchFamily="2" charset="0"/>
              </a:rPr>
              <a:t> </a:t>
            </a:r>
            <a:r>
              <a:rPr dirty="0" sz="10000" lang="en-IN" err="1" smtClean="0">
                <a:latin typeface="Kruti Dev 010" pitchFamily="2" charset="0"/>
              </a:rPr>
              <a:t>ldrh</a:t>
            </a:r>
            <a:r>
              <a:rPr dirty="0" sz="10000" lang="en-IN" smtClean="0">
                <a:latin typeface="Kruti Dev 010" pitchFamily="2" charset="0"/>
              </a:rPr>
              <a:t> </a:t>
            </a:r>
            <a:r>
              <a:rPr dirty="0" sz="10000" lang="en-IN" err="1" smtClean="0">
                <a:latin typeface="Kruti Dev 010" pitchFamily="2" charset="0"/>
              </a:rPr>
              <a:t>gS</a:t>
            </a:r>
            <a:r>
              <a:rPr dirty="0" sz="10000" lang="en-IN" smtClean="0">
                <a:latin typeface="Kruti Dev 010" pitchFamily="2" charset="0"/>
              </a:rPr>
              <a:t>%</a:t>
            </a:r>
            <a:r>
              <a:rPr dirty="0" sz="7700" lang="en-IN" smtClean="0">
                <a:latin typeface="Kruti Dev 010" pitchFamily="2" charset="0"/>
              </a:rPr>
              <a:t> </a:t>
            </a:r>
          </a:p>
          <a:p>
            <a:pPr algn="just"/>
            <a:r>
              <a:rPr b="1" dirty="0" sz="10000" lang="en-IN" smtClean="0">
                <a:latin typeface="Times New Roman" pitchFamily="18" charset="0"/>
                <a:cs typeface="Times New Roman" pitchFamily="18" charset="0"/>
              </a:rPr>
              <a:t>(1) </a:t>
            </a:r>
            <a:r>
              <a:rPr b="1" dirty="0" sz="10000" lang="en-IN" err="1" smtClean="0">
                <a:latin typeface="Kruti Dev 010" pitchFamily="2" charset="0"/>
              </a:rPr>
              <a:t>czkbZl</a:t>
            </a:r>
            <a:r>
              <a:rPr b="1" dirty="0" sz="10000" lang="en-IN" smtClean="0">
                <a:latin typeface="Kruti Dev 010" pitchFamily="2" charset="0"/>
              </a:rPr>
              <a:t> </a:t>
            </a:r>
            <a:r>
              <a:rPr b="1" dirty="0" sz="10000" lang="en-IN" err="1" smtClean="0">
                <a:latin typeface="Kruti Dev 010" pitchFamily="2" charset="0"/>
              </a:rPr>
              <a:t>ds</a:t>
            </a:r>
            <a:r>
              <a:rPr b="1" dirty="0" sz="10000" lang="en-IN" smtClean="0">
                <a:latin typeface="Kruti Dev 010" pitchFamily="2" charset="0"/>
              </a:rPr>
              <a:t> </a:t>
            </a:r>
            <a:r>
              <a:rPr b="1" dirty="0" sz="10000" lang="en-IN" err="1" smtClean="0">
                <a:latin typeface="Kruti Dev 010" pitchFamily="2" charset="0"/>
              </a:rPr>
              <a:t>vuqlkj</a:t>
            </a:r>
            <a:r>
              <a:rPr b="1" dirty="0" sz="10000" lang="en-IN" smtClean="0">
                <a:latin typeface="Kruti Dev 010" pitchFamily="2" charset="0"/>
              </a:rPr>
              <a:t>] </a:t>
            </a:r>
            <a:r>
              <a:rPr dirty="0" sz="10000" lang="en-IN" err="1" smtClean="0">
                <a:latin typeface="Kruti Dev 010" pitchFamily="2" charset="0"/>
              </a:rPr>
              <a:t>vkWfLVu</a:t>
            </a:r>
            <a:r>
              <a:rPr dirty="0" sz="10000" lang="en-IN" smtClean="0">
                <a:latin typeface="Kruti Dev 010" pitchFamily="2" charset="0"/>
              </a:rPr>
              <a:t> us </a:t>
            </a:r>
            <a:r>
              <a:rPr dirty="0" sz="10000" lang="en-IN" err="1" smtClean="0">
                <a:latin typeface="Kruti Dev 010" pitchFamily="2" charset="0"/>
              </a:rPr>
              <a:t>gesa</a:t>
            </a:r>
            <a:r>
              <a:rPr dirty="0" sz="10000" lang="en-IN" smtClean="0">
                <a:latin typeface="Kruti Dev 010" pitchFamily="2" charset="0"/>
              </a:rPr>
              <a:t> </a:t>
            </a:r>
            <a:r>
              <a:rPr dirty="0" sz="10000" lang="en-IN" err="1" smtClean="0">
                <a:latin typeface="Kruti Dev 010" pitchFamily="2" charset="0"/>
              </a:rPr>
              <a:t>izHkqlÙkk</a:t>
            </a:r>
            <a:r>
              <a:rPr dirty="0" sz="10000" lang="en-IN" smtClean="0">
                <a:latin typeface="Kruti Dev 010" pitchFamily="2" charset="0"/>
              </a:rPr>
              <a:t> </a:t>
            </a:r>
            <a:r>
              <a:rPr dirty="0" sz="10000" lang="en-IN" err="1" smtClean="0">
                <a:latin typeface="Kruti Dev 010" pitchFamily="2" charset="0"/>
              </a:rPr>
              <a:t>dk</a:t>
            </a:r>
            <a:r>
              <a:rPr dirty="0" sz="10000" lang="en-IN" smtClean="0">
                <a:latin typeface="Kruti Dev 010" pitchFamily="2" charset="0"/>
              </a:rPr>
              <a:t> ,</a:t>
            </a:r>
            <a:r>
              <a:rPr dirty="0" sz="10000" lang="en-IN" err="1" smtClean="0">
                <a:latin typeface="Kruti Dev 010" pitchFamily="2" charset="0"/>
              </a:rPr>
              <a:t>slk</a:t>
            </a:r>
            <a:r>
              <a:rPr dirty="0" sz="10000" lang="en-IN" smtClean="0">
                <a:latin typeface="Kruti Dev 010" pitchFamily="2" charset="0"/>
              </a:rPr>
              <a:t> fl)</a:t>
            </a:r>
            <a:r>
              <a:rPr dirty="0" sz="10000" lang="en-IN" err="1" smtClean="0">
                <a:latin typeface="Kruti Dev 010" pitchFamily="2" charset="0"/>
              </a:rPr>
              <a:t>kar</a:t>
            </a:r>
            <a:r>
              <a:rPr dirty="0" sz="10000" lang="en-IN" smtClean="0">
                <a:latin typeface="Kruti Dev 010" pitchFamily="2" charset="0"/>
              </a:rPr>
              <a:t> </a:t>
            </a:r>
            <a:r>
              <a:rPr dirty="0" sz="10000" lang="en-IN" err="1" smtClean="0">
                <a:latin typeface="Kruti Dev 010" pitchFamily="2" charset="0"/>
              </a:rPr>
              <a:t>iznku</a:t>
            </a:r>
            <a:r>
              <a:rPr dirty="0" sz="10000" lang="en-IN" smtClean="0">
                <a:latin typeface="Kruti Dev 010" pitchFamily="2" charset="0"/>
              </a:rPr>
              <a:t> </a:t>
            </a:r>
            <a:r>
              <a:rPr dirty="0" sz="10000" lang="en-IN" err="1" smtClean="0">
                <a:latin typeface="Kruti Dev 010" pitchFamily="2" charset="0"/>
              </a:rPr>
              <a:t>fd;k</a:t>
            </a:r>
            <a:r>
              <a:rPr dirty="0" sz="10000" lang="en-IN" smtClean="0">
                <a:latin typeface="Kruti Dev 010" pitchFamily="2" charset="0"/>
              </a:rPr>
              <a:t> </a:t>
            </a:r>
            <a:r>
              <a:rPr dirty="0" sz="10000" lang="en-IN" err="1" smtClean="0">
                <a:latin typeface="Kruti Dev 010" pitchFamily="2" charset="0"/>
              </a:rPr>
              <a:t>gS</a:t>
            </a:r>
            <a:r>
              <a:rPr dirty="0" sz="10000" lang="en-IN" smtClean="0">
                <a:latin typeface="Kruti Dev 010" pitchFamily="2" charset="0"/>
              </a:rPr>
              <a:t> </a:t>
            </a:r>
            <a:r>
              <a:rPr dirty="0" sz="10000" lang="en-IN" err="1" smtClean="0">
                <a:latin typeface="Kruti Dev 010" pitchFamily="2" charset="0"/>
              </a:rPr>
              <a:t>tks</a:t>
            </a:r>
            <a:r>
              <a:rPr dirty="0" sz="10000" lang="en-IN" smtClean="0">
                <a:latin typeface="Kruti Dev 010" pitchFamily="2" charset="0"/>
              </a:rPr>
              <a:t> </a:t>
            </a:r>
            <a:r>
              <a:rPr dirty="0" sz="10000" lang="en-IN" err="1" smtClean="0">
                <a:latin typeface="Kruti Dev 010" pitchFamily="2" charset="0"/>
              </a:rPr>
              <a:t>vk</a:t>
            </a:r>
            <a:r>
              <a:rPr dirty="0" sz="10000" lang="en-IN" smtClean="0">
                <a:latin typeface="Kruti Dev 010" pitchFamily="2" charset="0"/>
              </a:rPr>
              <a:t>/</a:t>
            </a:r>
            <a:r>
              <a:rPr dirty="0" sz="10000" lang="en-IN" err="1" smtClean="0">
                <a:latin typeface="Kruti Dev 010" pitchFamily="2" charset="0"/>
              </a:rPr>
              <a:t>qfud</a:t>
            </a:r>
            <a:r>
              <a:rPr dirty="0" sz="10000" lang="en-IN" smtClean="0">
                <a:latin typeface="Kruti Dev 010" pitchFamily="2" charset="0"/>
              </a:rPr>
              <a:t> </a:t>
            </a:r>
            <a:r>
              <a:rPr dirty="0" sz="10000" lang="en-IN" err="1" smtClean="0">
                <a:latin typeface="Kruti Dev 010" pitchFamily="2" charset="0"/>
              </a:rPr>
              <a:t>jkT;ksa</a:t>
            </a:r>
            <a:r>
              <a:rPr dirty="0" sz="10000" lang="en-IN" smtClean="0">
                <a:latin typeface="Kruti Dev 010" pitchFamily="2" charset="0"/>
              </a:rPr>
              <a:t> </a:t>
            </a:r>
            <a:r>
              <a:rPr dirty="0" sz="10000" lang="en-IN" err="1" smtClean="0">
                <a:latin typeface="Kruti Dev 010" pitchFamily="2" charset="0"/>
              </a:rPr>
              <a:t>ls</a:t>
            </a:r>
            <a:r>
              <a:rPr dirty="0" sz="10000" lang="en-IN" smtClean="0">
                <a:latin typeface="Kruti Dev 010" pitchFamily="2" charset="0"/>
              </a:rPr>
              <a:t> </a:t>
            </a:r>
            <a:r>
              <a:rPr dirty="0" sz="10000" lang="en-IN" err="1" smtClean="0">
                <a:latin typeface="Kruti Dev 010" pitchFamily="2" charset="0"/>
              </a:rPr>
              <a:t>dkQh</a:t>
            </a:r>
            <a:r>
              <a:rPr dirty="0" sz="10000" lang="en-IN" smtClean="0">
                <a:latin typeface="Kruti Dev 010" pitchFamily="2" charset="0"/>
              </a:rPr>
              <a:t> </a:t>
            </a:r>
            <a:r>
              <a:rPr dirty="0" sz="10000" lang="en-IN" err="1" smtClean="0">
                <a:latin typeface="Kruti Dev 010" pitchFamily="2" charset="0"/>
              </a:rPr>
              <a:t>nwj</a:t>
            </a:r>
            <a:r>
              <a:rPr dirty="0" sz="10000" lang="en-IN" smtClean="0">
                <a:latin typeface="Kruti Dev 010" pitchFamily="2" charset="0"/>
              </a:rPr>
              <a:t> </a:t>
            </a:r>
            <a:r>
              <a:rPr dirty="0" sz="10000" lang="en-IN" err="1" smtClean="0">
                <a:latin typeface="Kruti Dev 010" pitchFamily="2" charset="0"/>
              </a:rPr>
              <a:t>gSA</a:t>
            </a:r>
            <a:r>
              <a:rPr dirty="0" sz="10000" lang="en-IN" smtClean="0">
                <a:latin typeface="Kruti Dev 010" pitchFamily="2" charset="0"/>
              </a:rPr>
              <a:t> ;g fl)</a:t>
            </a:r>
            <a:r>
              <a:rPr dirty="0" sz="10000" lang="en-IN" err="1" smtClean="0">
                <a:latin typeface="Kruti Dev 010" pitchFamily="2" charset="0"/>
              </a:rPr>
              <a:t>kar</a:t>
            </a:r>
            <a:r>
              <a:rPr dirty="0" sz="10000" lang="en-IN" smtClean="0">
                <a:latin typeface="Kruti Dev 010" pitchFamily="2" charset="0"/>
              </a:rPr>
              <a:t> </a:t>
            </a:r>
            <a:r>
              <a:rPr dirty="0" sz="10000" lang="en-IN" err="1" smtClean="0">
                <a:latin typeface="Kruti Dev 010" pitchFamily="2" charset="0"/>
              </a:rPr>
              <a:t>dsoy</a:t>
            </a:r>
            <a:r>
              <a:rPr dirty="0" sz="10000" lang="en-IN" smtClean="0">
                <a:latin typeface="Kruti Dev 010" pitchFamily="2" charset="0"/>
              </a:rPr>
              <a:t> </a:t>
            </a:r>
            <a:r>
              <a:rPr dirty="0" sz="10000" lang="en-IN" err="1" smtClean="0">
                <a:latin typeface="Kruti Dev 010" pitchFamily="2" charset="0"/>
              </a:rPr>
              <a:t>nks</a:t>
            </a:r>
            <a:r>
              <a:rPr dirty="0" sz="10000" lang="en-IN" smtClean="0">
                <a:latin typeface="Kruti Dev 010" pitchFamily="2" charset="0"/>
              </a:rPr>
              <a:t> </a:t>
            </a:r>
            <a:r>
              <a:rPr dirty="0" sz="10000" lang="en-IN" err="1" smtClean="0">
                <a:latin typeface="Kruti Dev 010" pitchFamily="2" charset="0"/>
              </a:rPr>
              <a:t>izdkj</a:t>
            </a:r>
            <a:r>
              <a:rPr dirty="0" sz="10000" lang="en-IN" smtClean="0">
                <a:latin typeface="Kruti Dev 010" pitchFamily="2" charset="0"/>
              </a:rPr>
              <a:t> </a:t>
            </a:r>
            <a:r>
              <a:rPr dirty="0" sz="10000" lang="en-IN" err="1" smtClean="0">
                <a:latin typeface="Kruti Dev 010" pitchFamily="2" charset="0"/>
              </a:rPr>
              <a:t>dsjkT;ksa</a:t>
            </a:r>
            <a:r>
              <a:rPr dirty="0" sz="10000" lang="en-IN" smtClean="0">
                <a:latin typeface="Kruti Dev 010" pitchFamily="2" charset="0"/>
              </a:rPr>
              <a:t> </a:t>
            </a:r>
            <a:r>
              <a:rPr dirty="0" sz="10000" lang="en-IN" err="1" smtClean="0">
                <a:latin typeface="Kruti Dev 010" pitchFamily="2" charset="0"/>
              </a:rPr>
              <a:t>ij</a:t>
            </a:r>
            <a:r>
              <a:rPr dirty="0" sz="10000" lang="en-IN" smtClean="0">
                <a:latin typeface="Kruti Dev 010" pitchFamily="2" charset="0"/>
              </a:rPr>
              <a:t> </a:t>
            </a:r>
            <a:r>
              <a:rPr dirty="0" sz="10000" lang="en-IN" err="1" smtClean="0">
                <a:latin typeface="Kruti Dev 010" pitchFamily="2" charset="0"/>
              </a:rPr>
              <a:t>ykxw</a:t>
            </a:r>
            <a:r>
              <a:rPr dirty="0" sz="10000" lang="en-IN" smtClean="0">
                <a:latin typeface="Kruti Dev 010" pitchFamily="2" charset="0"/>
              </a:rPr>
              <a:t> </a:t>
            </a:r>
            <a:r>
              <a:rPr dirty="0" sz="10000" lang="en-IN" err="1" smtClean="0">
                <a:latin typeface="Kruti Dev 010" pitchFamily="2" charset="0"/>
              </a:rPr>
              <a:t>gks</a:t>
            </a:r>
            <a:r>
              <a:rPr dirty="0" sz="10000" lang="en-IN" smtClean="0">
                <a:latin typeface="Kruti Dev 010" pitchFamily="2" charset="0"/>
              </a:rPr>
              <a:t> </a:t>
            </a:r>
            <a:r>
              <a:rPr dirty="0" sz="10000" lang="en-IN" err="1" smtClean="0">
                <a:latin typeface="Kruti Dev 010" pitchFamily="2" charset="0"/>
              </a:rPr>
              <a:t>ldrk</a:t>
            </a:r>
            <a:r>
              <a:rPr dirty="0" sz="10000" lang="en-IN" smtClean="0">
                <a:latin typeface="Kruti Dev 010" pitchFamily="2" charset="0"/>
              </a:rPr>
              <a:t> </a:t>
            </a:r>
            <a:r>
              <a:rPr dirty="0" sz="10000" lang="en-IN" err="1" smtClean="0">
                <a:latin typeface="Kruti Dev 010" pitchFamily="2" charset="0"/>
              </a:rPr>
              <a:t>gS</a:t>
            </a:r>
            <a:r>
              <a:rPr dirty="0" sz="10000" lang="en-IN" smtClean="0">
                <a:latin typeface="Kruti Dev 010" pitchFamily="2" charset="0"/>
              </a:rPr>
              <a:t>% </a:t>
            </a:r>
            <a:r>
              <a:rPr dirty="0" sz="10000" lang="en-IN" err="1" smtClean="0">
                <a:latin typeface="Kruti Dev 010" pitchFamily="2" charset="0"/>
              </a:rPr>
              <a:t>loZ'kfDreku</a:t>
            </a:r>
            <a:r>
              <a:rPr dirty="0" sz="10000" lang="en-IN" smtClean="0">
                <a:latin typeface="Kruti Dev 010" pitchFamily="2" charset="0"/>
              </a:rPr>
              <a:t> </a:t>
            </a:r>
            <a:r>
              <a:rPr dirty="0" sz="10000" lang="en-IN" err="1" smtClean="0">
                <a:latin typeface="Kruti Dev 010" pitchFamily="2" charset="0"/>
              </a:rPr>
              <a:t>fo</a:t>
            </a:r>
            <a:r>
              <a:rPr dirty="0" sz="10000" lang="en-IN" smtClean="0">
                <a:latin typeface="Kruti Dev 010" pitchFamily="2" charset="0"/>
              </a:rPr>
              <a:t>/</a:t>
            </a:r>
            <a:r>
              <a:rPr dirty="0" sz="10000" lang="en-IN" err="1" smtClean="0">
                <a:latin typeface="Kruti Dev 010" pitchFamily="2" charset="0"/>
              </a:rPr>
              <a:t>kueaMy</a:t>
            </a:r>
            <a:r>
              <a:rPr dirty="0" sz="10000" lang="en-IN" smtClean="0">
                <a:latin typeface="Kruti Dev 010" pitchFamily="2" charset="0"/>
              </a:rPr>
              <a:t> </a:t>
            </a:r>
            <a:r>
              <a:rPr dirty="0" sz="10000" lang="en-IN" err="1" smtClean="0">
                <a:latin typeface="Kruti Dev 010" pitchFamily="2" charset="0"/>
              </a:rPr>
              <a:t>okys</a:t>
            </a:r>
            <a:r>
              <a:rPr dirty="0" sz="10000" lang="en-IN" smtClean="0">
                <a:latin typeface="Kruti Dev 010" pitchFamily="2" charset="0"/>
              </a:rPr>
              <a:t> </a:t>
            </a:r>
            <a:r>
              <a:rPr dirty="0" sz="10000" lang="en-IN" err="1" smtClean="0">
                <a:latin typeface="Kruti Dev 010" pitchFamily="2" charset="0"/>
              </a:rPr>
              <a:t>jkT</a:t>
            </a:r>
            <a:r>
              <a:rPr dirty="0" sz="10000" lang="en-IN" smtClean="0">
                <a:latin typeface="Kruti Dev 010" pitchFamily="2" charset="0"/>
              </a:rPr>
              <a:t>; </a:t>
            </a:r>
            <a:r>
              <a:rPr dirty="0" sz="10000" lang="en-IN" err="1" smtClean="0">
                <a:latin typeface="Kruti Dev 010" pitchFamily="2" charset="0"/>
              </a:rPr>
              <a:t>tSls</a:t>
            </a:r>
            <a:r>
              <a:rPr dirty="0" sz="10000" lang="en-IN" smtClean="0">
                <a:latin typeface="Kruti Dev 010" pitchFamily="2" charset="0"/>
              </a:rPr>
              <a:t> </a:t>
            </a:r>
            <a:r>
              <a:rPr dirty="0" sz="10000" lang="en-IN" err="1" smtClean="0">
                <a:latin typeface="Kruti Dev 010" pitchFamily="2" charset="0"/>
              </a:rPr>
              <a:t>fd</a:t>
            </a:r>
            <a:r>
              <a:rPr dirty="0" sz="10000" lang="en-IN" smtClean="0">
                <a:latin typeface="Kruti Dev 010" pitchFamily="2" charset="0"/>
              </a:rPr>
              <a:t> </a:t>
            </a:r>
            <a:r>
              <a:rPr dirty="0" sz="10000" lang="en-IN" err="1" smtClean="0">
                <a:latin typeface="Kruti Dev 010" pitchFamily="2" charset="0"/>
              </a:rPr>
              <a:t>xzsV</a:t>
            </a:r>
            <a:r>
              <a:rPr dirty="0" sz="10000" lang="en-IN" smtClean="0">
                <a:latin typeface="Kruti Dev 010" pitchFamily="2" charset="0"/>
              </a:rPr>
              <a:t> </a:t>
            </a:r>
            <a:r>
              <a:rPr dirty="0" sz="10000" lang="en-IN" err="1" smtClean="0">
                <a:latin typeface="Kruti Dev 010" pitchFamily="2" charset="0"/>
              </a:rPr>
              <a:t>fczVsu</a:t>
            </a:r>
            <a:r>
              <a:rPr dirty="0" sz="10000" lang="en-IN" smtClean="0">
                <a:latin typeface="Kruti Dev 010" pitchFamily="2" charset="0"/>
              </a:rPr>
              <a:t> ;k </a:t>
            </a:r>
            <a:r>
              <a:rPr dirty="0" sz="10000" lang="en-IN" err="1" smtClean="0">
                <a:latin typeface="Kruti Dev 010" pitchFamily="2" charset="0"/>
              </a:rPr>
              <a:t>loZ'kfDreku</a:t>
            </a:r>
            <a:r>
              <a:rPr dirty="0" sz="10000" lang="en-IN" smtClean="0">
                <a:latin typeface="Kruti Dev 010" pitchFamily="2" charset="0"/>
              </a:rPr>
              <a:t> </a:t>
            </a:r>
            <a:r>
              <a:rPr dirty="0" sz="10000" lang="en-IN" err="1" smtClean="0">
                <a:latin typeface="Kruti Dev 010" pitchFamily="2" charset="0"/>
              </a:rPr>
              <a:t>fujadq'k</a:t>
            </a:r>
            <a:r>
              <a:rPr dirty="0" sz="10000" lang="en-IN" smtClean="0">
                <a:latin typeface="Kruti Dev 010" pitchFamily="2" charset="0"/>
              </a:rPr>
              <a:t> </a:t>
            </a:r>
            <a:r>
              <a:rPr dirty="0" sz="10000" lang="en-IN" err="1" smtClean="0">
                <a:latin typeface="Kruti Dev 010" pitchFamily="2" charset="0"/>
              </a:rPr>
              <a:t>jktkvksa</a:t>
            </a:r>
            <a:r>
              <a:rPr dirty="0" sz="10000" lang="en-IN" smtClean="0">
                <a:latin typeface="Kruti Dev 010" pitchFamily="2" charset="0"/>
              </a:rPr>
              <a:t> </a:t>
            </a:r>
            <a:r>
              <a:rPr dirty="0" sz="10000" lang="en-IN" err="1" smtClean="0">
                <a:latin typeface="Kruti Dev 010" pitchFamily="2" charset="0"/>
              </a:rPr>
              <a:t>okys</a:t>
            </a:r>
            <a:r>
              <a:rPr dirty="0" sz="10000" lang="en-IN" smtClean="0">
                <a:latin typeface="Kruti Dev 010" pitchFamily="2" charset="0"/>
              </a:rPr>
              <a:t> '</a:t>
            </a:r>
            <a:r>
              <a:rPr dirty="0" sz="10000" lang="en-IN" err="1" smtClean="0">
                <a:latin typeface="Kruti Dev 010" pitchFamily="2" charset="0"/>
              </a:rPr>
              <a:t>kklu</a:t>
            </a:r>
            <a:r>
              <a:rPr dirty="0" sz="10000" lang="en-IN" smtClean="0">
                <a:latin typeface="Kruti Dev 010" pitchFamily="2" charset="0"/>
              </a:rPr>
              <a:t> </a:t>
            </a:r>
            <a:r>
              <a:rPr dirty="0" sz="10000" lang="en-IN" err="1" smtClean="0">
                <a:latin typeface="Kruti Dev 010" pitchFamily="2" charset="0"/>
              </a:rPr>
              <a:t>tSls</a:t>
            </a:r>
            <a:r>
              <a:rPr dirty="0" sz="10000" lang="en-IN" smtClean="0">
                <a:latin typeface="Kruti Dev 010" pitchFamily="2" charset="0"/>
              </a:rPr>
              <a:t> </a:t>
            </a:r>
            <a:r>
              <a:rPr dirty="0" sz="10000" lang="en-IN" err="1" smtClean="0">
                <a:latin typeface="Kruti Dev 010" pitchFamily="2" charset="0"/>
              </a:rPr>
              <a:t>fd</a:t>
            </a:r>
            <a:r>
              <a:rPr dirty="0" sz="10000" lang="en-IN" smtClean="0">
                <a:latin typeface="Kruti Dev 010" pitchFamily="2" charset="0"/>
              </a:rPr>
              <a:t> </a:t>
            </a:r>
            <a:r>
              <a:rPr dirty="0" sz="10000" lang="en-IN" err="1" smtClean="0">
                <a:latin typeface="Kruti Dev 010" pitchFamily="2" charset="0"/>
              </a:rPr>
              <a:t>tkj</a:t>
            </a:r>
            <a:r>
              <a:rPr dirty="0" sz="10000" lang="en-IN" smtClean="0">
                <a:latin typeface="Kruti Dev 010" pitchFamily="2" charset="0"/>
              </a:rPr>
              <a:t> ;</a:t>
            </a:r>
            <a:r>
              <a:rPr dirty="0" sz="10000" lang="en-IN" err="1" smtClean="0">
                <a:latin typeface="Kruti Dev 010" pitchFamily="2" charset="0"/>
              </a:rPr>
              <a:t>qxhu</a:t>
            </a:r>
            <a:r>
              <a:rPr dirty="0" sz="10000" lang="en-IN" smtClean="0">
                <a:latin typeface="Kruti Dev 010" pitchFamily="2" charset="0"/>
              </a:rPr>
              <a:t> :</a:t>
            </a:r>
            <a:r>
              <a:rPr dirty="0" sz="10000" lang="en-IN" err="1" smtClean="0">
                <a:latin typeface="Kruti Dev 010" pitchFamily="2" charset="0"/>
              </a:rPr>
              <a:t>lA</a:t>
            </a:r>
            <a:r>
              <a:rPr dirty="0" sz="10000" lang="en-IN" smtClean="0">
                <a:latin typeface="Kruti Dev 010" pitchFamily="2" charset="0"/>
              </a:rPr>
              <a:t> </a:t>
            </a:r>
            <a:r>
              <a:rPr dirty="0" sz="10000" lang="en-IN" err="1" smtClean="0">
                <a:latin typeface="Kruti Dev 010" pitchFamily="2" charset="0"/>
              </a:rPr>
              <a:t>vk</a:t>
            </a:r>
            <a:r>
              <a:rPr dirty="0" sz="10000" lang="en-IN" smtClean="0">
                <a:latin typeface="Kruti Dev 010" pitchFamily="2" charset="0"/>
              </a:rPr>
              <a:t>/</a:t>
            </a:r>
            <a:r>
              <a:rPr dirty="0" sz="10000" lang="en-IN" err="1" smtClean="0">
                <a:latin typeface="Kruti Dev 010" pitchFamily="2" charset="0"/>
              </a:rPr>
              <a:t>kqfud</a:t>
            </a:r>
            <a:r>
              <a:rPr dirty="0" sz="10000" lang="en-IN" smtClean="0">
                <a:latin typeface="Kruti Dev 010" pitchFamily="2" charset="0"/>
              </a:rPr>
              <a:t> </a:t>
            </a:r>
            <a:r>
              <a:rPr dirty="0" sz="10000" lang="en-IN" err="1" smtClean="0">
                <a:latin typeface="Kruti Dev 010" pitchFamily="2" charset="0"/>
              </a:rPr>
              <a:t>yksdrkaf</a:t>
            </a:r>
            <a:r>
              <a:rPr dirty="0" sz="10000" lang="en-IN" smtClean="0">
                <a:latin typeface="Kruti Dev 010" pitchFamily="2" charset="0"/>
              </a:rPr>
              <a:t>=d </a:t>
            </a:r>
            <a:r>
              <a:rPr dirty="0" sz="10000" lang="en-IN" err="1" smtClean="0">
                <a:latin typeface="Kruti Dev 010" pitchFamily="2" charset="0"/>
              </a:rPr>
              <a:t>jkT;ksa</a:t>
            </a:r>
            <a:r>
              <a:rPr dirty="0" sz="10000" lang="en-IN" smtClean="0">
                <a:latin typeface="Kruti Dev 010" pitchFamily="2" charset="0"/>
              </a:rPr>
              <a:t> </a:t>
            </a:r>
            <a:r>
              <a:rPr dirty="0" sz="10000" lang="en-IN" err="1" smtClean="0">
                <a:latin typeface="Kruti Dev 010" pitchFamily="2" charset="0"/>
              </a:rPr>
              <a:t>esa</a:t>
            </a:r>
            <a:r>
              <a:rPr dirty="0" sz="10000" lang="en-IN" smtClean="0">
                <a:latin typeface="Kruti Dev 010" pitchFamily="2" charset="0"/>
              </a:rPr>
              <a:t> </a:t>
            </a:r>
            <a:r>
              <a:rPr dirty="0" sz="10000" lang="en-IN" err="1" smtClean="0">
                <a:latin typeface="Kruti Dev 010" pitchFamily="2" charset="0"/>
              </a:rPr>
              <a:t>tks</a:t>
            </a:r>
            <a:r>
              <a:rPr dirty="0" sz="10000" lang="en-IN" smtClean="0">
                <a:latin typeface="Kruti Dev 010" pitchFamily="2" charset="0"/>
              </a:rPr>
              <a:t> </a:t>
            </a:r>
            <a:r>
              <a:rPr dirty="0" sz="10000" lang="en-IN" err="1" smtClean="0">
                <a:latin typeface="Kruti Dev 010" pitchFamily="2" charset="0"/>
              </a:rPr>
              <a:t>fyf</a:t>
            </a:r>
            <a:r>
              <a:rPr dirty="0" sz="10000" lang="en-IN" smtClean="0">
                <a:latin typeface="Kruti Dev 010" pitchFamily="2" charset="0"/>
              </a:rPr>
              <a:t>[</a:t>
            </a:r>
            <a:r>
              <a:rPr dirty="0" sz="10000" lang="en-IN" err="1" smtClean="0">
                <a:latin typeface="Kruti Dev 010" pitchFamily="2" charset="0"/>
              </a:rPr>
              <a:t>kr</a:t>
            </a:r>
            <a:r>
              <a:rPr dirty="0" sz="10000" lang="en-IN" smtClean="0">
                <a:latin typeface="Kruti Dev 010" pitchFamily="2" charset="0"/>
              </a:rPr>
              <a:t> </a:t>
            </a:r>
            <a:r>
              <a:rPr dirty="0" sz="10000" lang="en-IN" err="1" smtClean="0">
                <a:latin typeface="Kruti Dev 010" pitchFamily="2" charset="0"/>
              </a:rPr>
              <a:t>lafo</a:t>
            </a:r>
            <a:r>
              <a:rPr dirty="0" sz="10000" lang="en-IN" smtClean="0">
                <a:latin typeface="Kruti Dev 010" pitchFamily="2" charset="0"/>
              </a:rPr>
              <a:t>/</a:t>
            </a:r>
            <a:r>
              <a:rPr dirty="0" sz="10000" lang="en-IN" err="1" smtClean="0">
                <a:latin typeface="Kruti Dev 010" pitchFamily="2" charset="0"/>
              </a:rPr>
              <a:t>kkuksa</a:t>
            </a:r>
            <a:r>
              <a:rPr dirty="0" sz="10000" lang="en-IN" smtClean="0">
                <a:latin typeface="Kruti Dev 010" pitchFamily="2" charset="0"/>
              </a:rPr>
              <a:t> }</a:t>
            </a:r>
            <a:r>
              <a:rPr dirty="0" sz="10000" lang="en-IN" err="1" smtClean="0">
                <a:latin typeface="Kruti Dev 010" pitchFamily="2" charset="0"/>
              </a:rPr>
              <a:t>kjk</a:t>
            </a:r>
            <a:r>
              <a:rPr dirty="0" sz="10000" lang="en-IN" smtClean="0">
                <a:latin typeface="Kruti Dev 010" pitchFamily="2" charset="0"/>
              </a:rPr>
              <a:t> '</a:t>
            </a:r>
            <a:r>
              <a:rPr dirty="0" sz="10000" lang="en-IN" err="1" smtClean="0">
                <a:latin typeface="Kruti Dev 010" pitchFamily="2" charset="0"/>
              </a:rPr>
              <a:t>kkflr</a:t>
            </a:r>
            <a:r>
              <a:rPr dirty="0" sz="10000" lang="en-IN" smtClean="0">
                <a:latin typeface="Kruti Dev 010" pitchFamily="2" charset="0"/>
              </a:rPr>
              <a:t> </a:t>
            </a:r>
            <a:r>
              <a:rPr dirty="0" sz="10000" lang="en-IN" err="1" smtClean="0">
                <a:latin typeface="Kruti Dev 010" pitchFamily="2" charset="0"/>
              </a:rPr>
              <a:t>gksrs</a:t>
            </a:r>
            <a:r>
              <a:rPr dirty="0" sz="10000" lang="en-IN" smtClean="0">
                <a:latin typeface="Kruti Dev 010" pitchFamily="2" charset="0"/>
              </a:rPr>
              <a:t> </a:t>
            </a:r>
            <a:r>
              <a:rPr dirty="0" sz="10000" lang="en-IN" err="1" smtClean="0">
                <a:latin typeface="Kruti Dev 010" pitchFamily="2" charset="0"/>
              </a:rPr>
              <a:t>gSa</a:t>
            </a:r>
            <a:r>
              <a:rPr dirty="0" sz="10000" lang="en-IN" smtClean="0">
                <a:latin typeface="Kruti Dev 010" pitchFamily="2" charset="0"/>
              </a:rPr>
              <a:t> </a:t>
            </a:r>
            <a:r>
              <a:rPr dirty="0" sz="10000" lang="en-IN" err="1" smtClean="0">
                <a:latin typeface="Kruti Dev 010" pitchFamily="2" charset="0"/>
              </a:rPr>
              <a:t>vkSj</a:t>
            </a:r>
            <a:r>
              <a:rPr dirty="0" sz="10000" lang="en-IN" smtClean="0">
                <a:latin typeface="Kruti Dev 010" pitchFamily="2" charset="0"/>
              </a:rPr>
              <a:t> </a:t>
            </a:r>
            <a:r>
              <a:rPr dirty="0" sz="10000" lang="en-IN" err="1" smtClean="0">
                <a:latin typeface="Kruti Dev 010" pitchFamily="2" charset="0"/>
              </a:rPr>
              <a:t>tgk</a:t>
            </a:r>
            <a:r>
              <a:rPr dirty="0" sz="10000" lang="en-IN" smtClean="0">
                <a:latin typeface="Kruti Dev 010" pitchFamily="2" charset="0"/>
              </a:rPr>
              <a:t>¡ </a:t>
            </a:r>
            <a:r>
              <a:rPr dirty="0" sz="10000" lang="en-IN" err="1" smtClean="0">
                <a:latin typeface="Kruti Dev 010" pitchFamily="2" charset="0"/>
              </a:rPr>
              <a:t>jktuhfrd</a:t>
            </a:r>
            <a:r>
              <a:rPr dirty="0" sz="10000" lang="en-IN" smtClean="0">
                <a:latin typeface="Kruti Dev 010" pitchFamily="2" charset="0"/>
              </a:rPr>
              <a:t> </a:t>
            </a:r>
            <a:r>
              <a:rPr dirty="0" sz="10000" lang="en-IN" err="1" smtClean="0">
                <a:latin typeface="Kruti Dev 010" pitchFamily="2" charset="0"/>
              </a:rPr>
              <a:t>lÙkk</a:t>
            </a:r>
            <a:r>
              <a:rPr dirty="0" sz="10000" lang="en-IN" smtClean="0">
                <a:latin typeface="Kruti Dev 010" pitchFamily="2" charset="0"/>
              </a:rPr>
              <a:t> </a:t>
            </a:r>
            <a:r>
              <a:rPr dirty="0" sz="10000" lang="en-IN" err="1" smtClean="0">
                <a:latin typeface="Kruti Dev 010" pitchFamily="2" charset="0"/>
              </a:rPr>
              <a:t>fodsfUnzr</a:t>
            </a:r>
            <a:r>
              <a:rPr dirty="0" sz="10000" lang="en-IN" smtClean="0">
                <a:latin typeface="Kruti Dev 010" pitchFamily="2" charset="0"/>
              </a:rPr>
              <a:t> </a:t>
            </a:r>
            <a:r>
              <a:rPr dirty="0" sz="10000" lang="en-IN" err="1" smtClean="0">
                <a:latin typeface="Kruti Dev 010" pitchFamily="2" charset="0"/>
              </a:rPr>
              <a:t>gksrh</a:t>
            </a:r>
            <a:r>
              <a:rPr dirty="0" sz="10000" lang="en-IN" smtClean="0">
                <a:latin typeface="Kruti Dev 010" pitchFamily="2" charset="0"/>
              </a:rPr>
              <a:t> </a:t>
            </a:r>
            <a:r>
              <a:rPr dirty="0" sz="10000" lang="en-IN" err="1" smtClean="0">
                <a:latin typeface="Kruti Dev 010" pitchFamily="2" charset="0"/>
              </a:rPr>
              <a:t>gS</a:t>
            </a:r>
            <a:r>
              <a:rPr dirty="0" sz="10000" lang="en-IN" smtClean="0">
                <a:latin typeface="Kruti Dev 010" pitchFamily="2" charset="0"/>
              </a:rPr>
              <a:t>] </a:t>
            </a:r>
            <a:r>
              <a:rPr dirty="0" sz="10000" lang="en-IN" err="1" smtClean="0">
                <a:latin typeface="Kruti Dev 010" pitchFamily="2" charset="0"/>
              </a:rPr>
              <a:t>ogk</a:t>
            </a:r>
            <a:r>
              <a:rPr dirty="0" sz="10000" lang="en-IN" smtClean="0">
                <a:latin typeface="Kruti Dev 010" pitchFamily="2" charset="0"/>
              </a:rPr>
              <a:t>¡ </a:t>
            </a:r>
            <a:r>
              <a:rPr dirty="0" sz="10000" lang="en-IN" err="1" smtClean="0">
                <a:latin typeface="Kruti Dev 010" pitchFamily="2" charset="0"/>
              </a:rPr>
              <a:t>vkWfLVu</a:t>
            </a:r>
            <a:r>
              <a:rPr dirty="0" sz="10000" lang="en-IN" smtClean="0">
                <a:latin typeface="Kruti Dev 010" pitchFamily="2" charset="0"/>
              </a:rPr>
              <a:t> dh </a:t>
            </a:r>
            <a:r>
              <a:rPr dirty="0" sz="10000" lang="en-IN" err="1" smtClean="0">
                <a:latin typeface="Kruti Dev 010" pitchFamily="2" charset="0"/>
              </a:rPr>
              <a:t>ifjHkk"kk</a:t>
            </a:r>
            <a:r>
              <a:rPr dirty="0" sz="10000" lang="en-IN" smtClean="0">
                <a:latin typeface="Kruti Dev 010" pitchFamily="2" charset="0"/>
              </a:rPr>
              <a:t> </a:t>
            </a:r>
            <a:r>
              <a:rPr dirty="0" sz="10000" lang="en-IN" err="1" smtClean="0">
                <a:latin typeface="Kruti Dev 010" pitchFamily="2" charset="0"/>
              </a:rPr>
              <a:t>ds</a:t>
            </a:r>
            <a:r>
              <a:rPr dirty="0" sz="10000" lang="en-IN" smtClean="0">
                <a:latin typeface="Kruti Dev 010" pitchFamily="2" charset="0"/>
              </a:rPr>
              <a:t> </a:t>
            </a:r>
            <a:r>
              <a:rPr dirty="0" sz="10000" lang="en-IN" err="1" smtClean="0">
                <a:latin typeface="Kruti Dev 010" pitchFamily="2" charset="0"/>
              </a:rPr>
              <a:t>vuqlkj</a:t>
            </a:r>
            <a:r>
              <a:rPr dirty="0" sz="10000" lang="en-IN" smtClean="0">
                <a:latin typeface="Kruti Dev 010" pitchFamily="2" charset="0"/>
              </a:rPr>
              <a:t> </a:t>
            </a:r>
            <a:r>
              <a:rPr dirty="0" sz="10000" lang="en-IN" err="1" smtClean="0">
                <a:latin typeface="Kruti Dev 010" pitchFamily="2" charset="0"/>
              </a:rPr>
              <a:t>fuf'pr</a:t>
            </a:r>
            <a:r>
              <a:rPr dirty="0" sz="10000" lang="en-IN" smtClean="0">
                <a:latin typeface="Kruti Dev 010" pitchFamily="2" charset="0"/>
              </a:rPr>
              <a:t> </a:t>
            </a:r>
            <a:r>
              <a:rPr dirty="0" sz="10000" lang="en-IN" err="1" smtClean="0">
                <a:latin typeface="Kruti Dev 010" pitchFamily="2" charset="0"/>
              </a:rPr>
              <a:t>Js"B</a:t>
            </a:r>
            <a:r>
              <a:rPr dirty="0" sz="10000" lang="en-IN" smtClean="0">
                <a:latin typeface="Kruti Dev 010" pitchFamily="2" charset="0"/>
              </a:rPr>
              <a:t>] </a:t>
            </a:r>
            <a:r>
              <a:rPr dirty="0" sz="10000" lang="en-IN" err="1" smtClean="0">
                <a:latin typeface="Kruti Dev 010" pitchFamily="2" charset="0"/>
              </a:rPr>
              <a:t>lkdkj</a:t>
            </a:r>
            <a:r>
              <a:rPr dirty="0" sz="10000" lang="en-IN" smtClean="0">
                <a:latin typeface="Kruti Dev 010" pitchFamily="2" charset="0"/>
              </a:rPr>
              <a:t> </a:t>
            </a:r>
            <a:r>
              <a:rPr dirty="0" sz="10000" lang="en-IN" err="1" smtClean="0">
                <a:latin typeface="Kruti Dev 010" pitchFamily="2" charset="0"/>
              </a:rPr>
              <a:t>O;fDrRo</a:t>
            </a:r>
            <a:r>
              <a:rPr dirty="0" sz="10000" lang="en-IN" smtClean="0">
                <a:latin typeface="Kruti Dev 010" pitchFamily="2" charset="0"/>
              </a:rPr>
              <a:t> </a:t>
            </a:r>
            <a:r>
              <a:rPr dirty="0" sz="10000" lang="en-IN" err="1" smtClean="0">
                <a:latin typeface="Kruti Dev 010" pitchFamily="2" charset="0"/>
              </a:rPr>
              <a:t>ds</a:t>
            </a:r>
            <a:r>
              <a:rPr dirty="0" sz="10000" lang="en-IN" smtClean="0">
                <a:latin typeface="Kruti Dev 010" pitchFamily="2" charset="0"/>
              </a:rPr>
              <a:t> :</a:t>
            </a:r>
            <a:r>
              <a:rPr dirty="0" sz="10000" lang="en-IN" err="1" smtClean="0">
                <a:latin typeface="Kruti Dev 010" pitchFamily="2" charset="0"/>
              </a:rPr>
              <a:t>i</a:t>
            </a:r>
            <a:r>
              <a:rPr dirty="0" sz="10000" lang="en-IN" smtClean="0">
                <a:latin typeface="Kruti Dev 010" pitchFamily="2" charset="0"/>
              </a:rPr>
              <a:t> </a:t>
            </a:r>
            <a:r>
              <a:rPr dirty="0" sz="10000" lang="en-IN" err="1" smtClean="0">
                <a:latin typeface="Kruti Dev 010" pitchFamily="2" charset="0"/>
              </a:rPr>
              <a:t>esa</a:t>
            </a:r>
            <a:r>
              <a:rPr dirty="0" sz="10000" lang="en-IN" smtClean="0">
                <a:latin typeface="Kruti Dev 010" pitchFamily="2" charset="0"/>
              </a:rPr>
              <a:t> </a:t>
            </a:r>
            <a:r>
              <a:rPr dirty="0" sz="10000" lang="en-IN" err="1" smtClean="0">
                <a:latin typeface="Kruti Dev 010" pitchFamily="2" charset="0"/>
              </a:rPr>
              <a:t>dksbZ</a:t>
            </a:r>
            <a:r>
              <a:rPr dirty="0" sz="10000" lang="en-IN" smtClean="0">
                <a:latin typeface="Kruti Dev 010" pitchFamily="2" charset="0"/>
              </a:rPr>
              <a:t> </a:t>
            </a:r>
            <a:r>
              <a:rPr dirty="0" sz="10000" lang="en-IN" err="1" smtClean="0">
                <a:latin typeface="Kruti Dev 010" pitchFamily="2" charset="0"/>
              </a:rPr>
              <a:t>izHkqlÙkk</a:t>
            </a:r>
            <a:r>
              <a:rPr dirty="0" sz="10000" lang="en-IN" smtClean="0">
                <a:latin typeface="Kruti Dev 010" pitchFamily="2" charset="0"/>
              </a:rPr>
              <a:t>/</a:t>
            </a:r>
            <a:r>
              <a:rPr dirty="0" sz="10000" lang="en-IN" err="1" smtClean="0">
                <a:latin typeface="Kruti Dev 010" pitchFamily="2" charset="0"/>
              </a:rPr>
              <a:t>kjh</a:t>
            </a:r>
            <a:r>
              <a:rPr dirty="0" sz="10000" lang="en-IN" smtClean="0">
                <a:latin typeface="Kruti Dev 010" pitchFamily="2" charset="0"/>
              </a:rPr>
              <a:t> ns[</a:t>
            </a:r>
            <a:r>
              <a:rPr dirty="0" sz="10000" lang="en-IN" err="1" smtClean="0">
                <a:latin typeface="Kruti Dev 010" pitchFamily="2" charset="0"/>
              </a:rPr>
              <a:t>kus</a:t>
            </a:r>
            <a:r>
              <a:rPr dirty="0" sz="10000" lang="en-IN" smtClean="0">
                <a:latin typeface="Kruti Dev 010" pitchFamily="2" charset="0"/>
              </a:rPr>
              <a:t> </a:t>
            </a:r>
            <a:r>
              <a:rPr dirty="0" sz="10000" lang="en-IN" err="1" smtClean="0">
                <a:latin typeface="Kruti Dev 010" pitchFamily="2" charset="0"/>
              </a:rPr>
              <a:t>dks</a:t>
            </a:r>
            <a:r>
              <a:rPr dirty="0" sz="10000" lang="en-IN" smtClean="0">
                <a:latin typeface="Kruti Dev 010" pitchFamily="2" charset="0"/>
              </a:rPr>
              <a:t> </a:t>
            </a:r>
            <a:r>
              <a:rPr dirty="0" sz="10000" lang="en-IN" err="1" smtClean="0">
                <a:latin typeface="Kruti Dev 010" pitchFamily="2" charset="0"/>
              </a:rPr>
              <a:t>ugha</a:t>
            </a:r>
            <a:r>
              <a:rPr dirty="0" sz="10000" lang="en-IN" smtClean="0">
                <a:latin typeface="Kruti Dev 010" pitchFamily="2" charset="0"/>
              </a:rPr>
              <a:t> </a:t>
            </a:r>
            <a:r>
              <a:rPr dirty="0" sz="10000" lang="en-IN" err="1" smtClean="0">
                <a:latin typeface="Kruti Dev 010" pitchFamily="2" charset="0"/>
              </a:rPr>
              <a:t>feyrkA</a:t>
            </a:r>
            <a:r>
              <a:rPr dirty="0" sz="10000" lang="en-IN" smtClean="0">
                <a:latin typeface="Kruti Dev 010" pitchFamily="2" charset="0"/>
              </a:rPr>
              <a:t> </a:t>
            </a:r>
            <a:r>
              <a:rPr dirty="0" sz="10000" lang="en-IN" err="1" smtClean="0">
                <a:latin typeface="Kruti Dev 010" pitchFamily="2" charset="0"/>
              </a:rPr>
              <a:t>baXyS.M</a:t>
            </a:r>
            <a:r>
              <a:rPr dirty="0" sz="10000" lang="en-IN" smtClean="0">
                <a:latin typeface="Kruti Dev 010" pitchFamily="2" charset="0"/>
              </a:rPr>
              <a:t> dh </a:t>
            </a:r>
            <a:r>
              <a:rPr dirty="0" sz="10000" lang="en-IN" err="1" smtClean="0">
                <a:latin typeface="Kruti Dev 010" pitchFamily="2" charset="0"/>
              </a:rPr>
              <a:t>jktuhfrd</a:t>
            </a:r>
            <a:r>
              <a:rPr dirty="0" sz="10000" lang="en-IN" smtClean="0">
                <a:latin typeface="Kruti Dev 010" pitchFamily="2" charset="0"/>
              </a:rPr>
              <a:t> </a:t>
            </a:r>
            <a:r>
              <a:rPr dirty="0" sz="10000" lang="en-IN" err="1" smtClean="0">
                <a:latin typeface="Kruti Dev 010" pitchFamily="2" charset="0"/>
              </a:rPr>
              <a:t>laLFkkvksa</a:t>
            </a:r>
            <a:r>
              <a:rPr dirty="0" sz="10000" lang="en-IN" smtClean="0">
                <a:latin typeface="Kruti Dev 010" pitchFamily="2" charset="0"/>
              </a:rPr>
              <a:t> </a:t>
            </a:r>
            <a:r>
              <a:rPr dirty="0" sz="10000" lang="en-IN" err="1" smtClean="0">
                <a:latin typeface="Kruti Dev 010" pitchFamily="2" charset="0"/>
              </a:rPr>
              <a:t>ds</a:t>
            </a:r>
            <a:r>
              <a:rPr dirty="0" sz="10000" lang="en-IN" smtClean="0">
                <a:latin typeface="Kruti Dev 010" pitchFamily="2" charset="0"/>
              </a:rPr>
              <a:t> </a:t>
            </a:r>
            <a:r>
              <a:rPr dirty="0" sz="10000" lang="en-IN" err="1" smtClean="0">
                <a:latin typeface="Kruti Dev 010" pitchFamily="2" charset="0"/>
              </a:rPr>
              <a:t>fo'ys"k.k</a:t>
            </a:r>
            <a:r>
              <a:rPr dirty="0" sz="10000" lang="en-IN" smtClean="0">
                <a:latin typeface="Kruti Dev 010" pitchFamily="2" charset="0"/>
              </a:rPr>
              <a:t> </a:t>
            </a:r>
            <a:r>
              <a:rPr dirty="0" sz="10000" lang="en-IN" err="1" smtClean="0">
                <a:latin typeface="Kruti Dev 010" pitchFamily="2" charset="0"/>
              </a:rPr>
              <a:t>esa</a:t>
            </a:r>
            <a:r>
              <a:rPr dirty="0" sz="10000" lang="en-IN" smtClean="0">
                <a:latin typeface="Kruti Dev 010" pitchFamily="2" charset="0"/>
              </a:rPr>
              <a:t> </a:t>
            </a:r>
            <a:r>
              <a:rPr dirty="0" sz="10000" lang="en-IN" err="1" smtClean="0">
                <a:latin typeface="Kruti Dev 010" pitchFamily="2" charset="0"/>
              </a:rPr>
              <a:t>Hkh</a:t>
            </a:r>
            <a:r>
              <a:rPr dirty="0" sz="10000" lang="en-IN" smtClean="0">
                <a:latin typeface="Kruti Dev 010" pitchFamily="2" charset="0"/>
              </a:rPr>
              <a:t> </a:t>
            </a:r>
            <a:r>
              <a:rPr dirty="0" sz="10000" lang="en-IN" err="1" smtClean="0">
                <a:latin typeface="Kruti Dev 010" pitchFamily="2" charset="0"/>
              </a:rPr>
              <a:t>vkWfLVu</a:t>
            </a:r>
            <a:r>
              <a:rPr dirty="0" sz="10000" lang="en-IN" smtClean="0">
                <a:latin typeface="Kruti Dev 010" pitchFamily="2" charset="0"/>
              </a:rPr>
              <a:t> </a:t>
            </a:r>
            <a:r>
              <a:rPr dirty="0" sz="10000" lang="en-IN" err="1" smtClean="0">
                <a:latin typeface="Kruti Dev 010" pitchFamily="2" charset="0"/>
              </a:rPr>
              <a:t>lS</a:t>
            </a:r>
            <a:r>
              <a:rPr dirty="0" sz="10000" lang="en-IN" smtClean="0">
                <a:latin typeface="Kruti Dev 010" pitchFamily="2" charset="0"/>
              </a:rPr>
              <a:t>)</a:t>
            </a:r>
            <a:r>
              <a:rPr dirty="0" sz="10000" lang="en-IN" err="1" smtClean="0">
                <a:latin typeface="Kruti Dev 010" pitchFamily="2" charset="0"/>
              </a:rPr>
              <a:t>kafrd</a:t>
            </a:r>
            <a:r>
              <a:rPr dirty="0" sz="10000" lang="en-IN" smtClean="0">
                <a:latin typeface="Kruti Dev 010" pitchFamily="2" charset="0"/>
              </a:rPr>
              <a:t> </a:t>
            </a:r>
            <a:r>
              <a:rPr dirty="0" sz="10000" lang="en-IN" err="1" smtClean="0">
                <a:latin typeface="Kruti Dev 010" pitchFamily="2" charset="0"/>
              </a:rPr>
              <a:t>n`f"Vdks.k</a:t>
            </a:r>
            <a:r>
              <a:rPr dirty="0" sz="10000" lang="en-IN" smtClean="0">
                <a:latin typeface="Kruti Dev 010" pitchFamily="2" charset="0"/>
              </a:rPr>
              <a:t> </a:t>
            </a:r>
            <a:r>
              <a:rPr dirty="0" sz="10000" lang="en-IN" err="1" smtClean="0">
                <a:latin typeface="Kruti Dev 010" pitchFamily="2" charset="0"/>
              </a:rPr>
              <a:t>ls</a:t>
            </a:r>
            <a:r>
              <a:rPr dirty="0" sz="10000" lang="en-IN" smtClean="0">
                <a:latin typeface="Kruti Dev 010" pitchFamily="2" charset="0"/>
              </a:rPr>
              <a:t> </a:t>
            </a:r>
            <a:r>
              <a:rPr dirty="0" sz="10000" lang="en-IN" err="1" smtClean="0">
                <a:latin typeface="Kruti Dev 010" pitchFamily="2" charset="0"/>
              </a:rPr>
              <a:t>xyr</a:t>
            </a:r>
            <a:r>
              <a:rPr dirty="0" sz="10000" lang="en-IN" smtClean="0">
                <a:latin typeface="Kruti Dev 010" pitchFamily="2" charset="0"/>
              </a:rPr>
              <a:t> </a:t>
            </a:r>
            <a:r>
              <a:rPr dirty="0" sz="10000" lang="en-IN" err="1" smtClean="0">
                <a:latin typeface="Kruti Dev 010" pitchFamily="2" charset="0"/>
              </a:rPr>
              <a:t>Fkk</a:t>
            </a:r>
            <a:r>
              <a:rPr dirty="0" sz="10000" lang="en-IN" smtClean="0">
                <a:latin typeface="Kruti Dev 010" pitchFamily="2" charset="0"/>
              </a:rPr>
              <a:t> </a:t>
            </a:r>
            <a:r>
              <a:rPr dirty="0" sz="10000" lang="en-IN" err="1" smtClean="0">
                <a:latin typeface="Kruti Dev 010" pitchFamily="2" charset="0"/>
              </a:rPr>
              <a:t>D;ksafd</a:t>
            </a:r>
            <a:r>
              <a:rPr dirty="0" sz="10000" lang="en-IN" smtClean="0">
                <a:latin typeface="Kruti Dev 010" pitchFamily="2" charset="0"/>
              </a:rPr>
              <a:t> </a:t>
            </a:r>
            <a:r>
              <a:rPr dirty="0" sz="10000" lang="en-IN" err="1" smtClean="0">
                <a:latin typeface="Kruti Dev 010" pitchFamily="2" charset="0"/>
              </a:rPr>
              <a:t>baXyS.M</a:t>
            </a:r>
            <a:r>
              <a:rPr dirty="0" sz="10000" lang="en-IN" smtClean="0">
                <a:latin typeface="Kruti Dev 010" pitchFamily="2" charset="0"/>
              </a:rPr>
              <a:t> dh </a:t>
            </a:r>
            <a:r>
              <a:rPr dirty="0" sz="10000" lang="en-IN" err="1" smtClean="0">
                <a:latin typeface="Kruti Dev 010" pitchFamily="2" charset="0"/>
              </a:rPr>
              <a:t>laln</a:t>
            </a:r>
            <a:r>
              <a:rPr dirty="0" sz="10000" lang="en-IN" smtClean="0">
                <a:latin typeface="Kruti Dev 010" pitchFamily="2" charset="0"/>
              </a:rPr>
              <a:t> </a:t>
            </a:r>
            <a:r>
              <a:rPr dirty="0" sz="10000" lang="en-IN" err="1" smtClean="0">
                <a:latin typeface="Kruti Dev 010" pitchFamily="2" charset="0"/>
              </a:rPr>
              <a:t>esa</a:t>
            </a:r>
            <a:r>
              <a:rPr dirty="0" sz="10000" lang="en-IN" smtClean="0">
                <a:latin typeface="Kruti Dev 010" pitchFamily="2" charset="0"/>
              </a:rPr>
              <a:t> </a:t>
            </a:r>
            <a:r>
              <a:rPr dirty="0" sz="10000" lang="en-IN" err="1" smtClean="0">
                <a:latin typeface="Kruti Dev 010" pitchFamily="2" charset="0"/>
              </a:rPr>
              <a:t>izHkqlÙkk</a:t>
            </a:r>
            <a:r>
              <a:rPr dirty="0" sz="10000" lang="en-IN" smtClean="0">
                <a:latin typeface="Kruti Dev 010" pitchFamily="2" charset="0"/>
              </a:rPr>
              <a:t> ^</a:t>
            </a:r>
            <a:r>
              <a:rPr dirty="0" sz="10000" lang="en-IN" err="1" smtClean="0">
                <a:latin typeface="Kruti Dev 010" pitchFamily="2" charset="0"/>
              </a:rPr>
              <a:t>lalnLFk</a:t>
            </a:r>
            <a:r>
              <a:rPr dirty="0" sz="10000" lang="en-IN" smtClean="0">
                <a:latin typeface="Kruti Dev 010" pitchFamily="2" charset="0"/>
              </a:rPr>
              <a:t> </a:t>
            </a:r>
            <a:r>
              <a:rPr dirty="0" sz="10000" lang="en-IN" err="1" smtClean="0">
                <a:latin typeface="Kruti Dev 010" pitchFamily="2" charset="0"/>
              </a:rPr>
              <a:t>jktk</a:t>
            </a:r>
            <a:r>
              <a:rPr dirty="0" sz="10000" lang="en-IN" smtClean="0">
                <a:latin typeface="Kruti Dev 010" pitchFamily="2" charset="0"/>
              </a:rPr>
              <a:t>* </a:t>
            </a:r>
            <a:r>
              <a:rPr dirty="0" sz="10000" lang="en-IN" smtClean="0">
                <a:latin typeface="Times New Roman" pitchFamily="18" charset="0"/>
                <a:cs typeface="Times New Roman" pitchFamily="18" charset="0"/>
              </a:rPr>
              <a:t>(King-in-Parliament) </a:t>
            </a:r>
            <a:r>
              <a:rPr dirty="0" sz="10000" lang="en-IN" err="1" smtClean="0">
                <a:latin typeface="Kruti Dev 010" pitchFamily="2" charset="0"/>
              </a:rPr>
              <a:t>esa</a:t>
            </a:r>
            <a:r>
              <a:rPr dirty="0" sz="10000" lang="en-IN" smtClean="0">
                <a:latin typeface="Kruti Dev 010" pitchFamily="2" charset="0"/>
              </a:rPr>
              <a:t> </a:t>
            </a:r>
            <a:r>
              <a:rPr dirty="0" sz="10000" lang="en-IN" err="1" smtClean="0">
                <a:latin typeface="Kruti Dev 010" pitchFamily="2" charset="0"/>
              </a:rPr>
              <a:t>gksrh</a:t>
            </a:r>
            <a:r>
              <a:rPr dirty="0" sz="10000" lang="en-IN" smtClean="0">
                <a:latin typeface="Kruti Dev 010" pitchFamily="2" charset="0"/>
              </a:rPr>
              <a:t> </a:t>
            </a:r>
            <a:r>
              <a:rPr dirty="0" sz="10000" lang="en-IN" err="1" smtClean="0">
                <a:latin typeface="Kruti Dev 010" pitchFamily="2" charset="0"/>
              </a:rPr>
              <a:t>gS</a:t>
            </a:r>
            <a:r>
              <a:rPr dirty="0" sz="10000" lang="en-IN" smtClean="0">
                <a:latin typeface="Kruti Dev 010" pitchFamily="2" charset="0"/>
              </a:rPr>
              <a:t>] </a:t>
            </a:r>
            <a:r>
              <a:rPr dirty="0" sz="10000" lang="en-IN" err="1" smtClean="0">
                <a:latin typeface="Kruti Dev 010" pitchFamily="2" charset="0"/>
              </a:rPr>
              <a:t>ftldk</a:t>
            </a:r>
            <a:r>
              <a:rPr dirty="0" sz="10000" lang="en-IN" smtClean="0">
                <a:latin typeface="Kruti Dev 010" pitchFamily="2" charset="0"/>
              </a:rPr>
              <a:t> </a:t>
            </a:r>
            <a:r>
              <a:rPr dirty="0" sz="10000" lang="en-IN" err="1" smtClean="0">
                <a:latin typeface="Kruti Dev 010" pitchFamily="2" charset="0"/>
              </a:rPr>
              <a:t>vFkZ</a:t>
            </a:r>
            <a:endParaRPr dirty="0" sz="10000" lang="en-IN">
              <a:latin typeface="Kruti Dev 010" pitchFamily="2" charset="0"/>
            </a:endParaRPr>
          </a:p>
        </p:txBody>
      </p:sp>
      <p:sp>
        <p:nvSpPr>
          <p:cNvPr id="1048619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p>
            <a:r>
              <a:rPr b="1" dirty="0" sz="3000" lang="en-IN" err="1" smtClean="0">
                <a:latin typeface="Kruti Dev 010" pitchFamily="2" charset="0"/>
              </a:rPr>
              <a:t>dkuwuh</a:t>
            </a:r>
            <a:r>
              <a:rPr b="1" dirty="0" sz="3000" lang="en-IN" smtClean="0">
                <a:latin typeface="Kruti Dev 010" pitchFamily="2" charset="0"/>
              </a:rPr>
              <a:t> </a:t>
            </a:r>
            <a:r>
              <a:rPr b="1" dirty="0" sz="3000" lang="en-IN" err="1" smtClean="0">
                <a:latin typeface="Kruti Dev 010" pitchFamily="2" charset="0"/>
              </a:rPr>
              <a:t>izHkqlÙkk</a:t>
            </a:r>
            <a:r>
              <a:rPr b="1" dirty="0" sz="3000" lang="en-IN" smtClean="0">
                <a:latin typeface="Kruti Dev 010" pitchFamily="2" charset="0"/>
              </a:rPr>
              <a:t> dh </a:t>
            </a:r>
            <a:r>
              <a:rPr b="1" dirty="0" sz="3000" lang="en-IN" err="1" smtClean="0">
                <a:latin typeface="Kruti Dev 010" pitchFamily="2" charset="0"/>
              </a:rPr>
              <a:t>vkykspuk</a:t>
            </a:r>
            <a:r>
              <a:rPr b="1" dirty="0" sz="3000" lang="en-IN" smtClean="0">
                <a:latin typeface="Kruti Dev 010" pitchFamily="2" charset="0"/>
              </a:rPr>
              <a:t> </a:t>
            </a:r>
            <a:br>
              <a:rPr b="1" dirty="0" sz="3000" lang="en-IN" smtClean="0">
                <a:latin typeface="Kruti Dev 010" pitchFamily="2" charset="0"/>
              </a:rPr>
            </a:br>
            <a:r>
              <a:rPr b="1" dirty="0" sz="3000" lang="en-IN" smtClean="0"/>
              <a:t>(</a:t>
            </a:r>
            <a:r>
              <a:rPr b="1" dirty="0" sz="3000" lang="en-IN" smtClean="0">
                <a:latin typeface="Times New Roman" pitchFamily="18" charset="0"/>
                <a:cs typeface="Times New Roman" pitchFamily="18" charset="0"/>
              </a:rPr>
              <a:t>Criticism of Legal Sovereignty</a:t>
            </a:r>
            <a:r>
              <a:rPr b="1" dirty="0" sz="3000" lang="en-IN" smtClean="0"/>
              <a:t>)</a:t>
            </a:r>
            <a:endParaRPr dirty="0" sz="3000" lang="en-IN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0" name="Rectangle 1"/>
          <p:cNvSpPr/>
          <p:nvPr/>
        </p:nvSpPr>
        <p:spPr>
          <a:xfrm>
            <a:off x="428596" y="214290"/>
            <a:ext cx="8501122" cy="8194040"/>
          </a:xfrm>
          <a:prstGeom prst="rect"/>
        </p:spPr>
        <p:txBody>
          <a:bodyPr wrap="square">
            <a:spAutoFit/>
          </a:bodyPr>
          <a:p>
            <a:r>
              <a:rPr dirty="0" sz="2500" lang="en-IN" err="1" smtClean="0">
                <a:latin typeface="Kruti Dev 010" pitchFamily="2" charset="0"/>
              </a:rPr>
              <a:t>jktk</a:t>
            </a:r>
            <a:r>
              <a:rPr dirty="0" sz="2500" lang="en-IN" smtClean="0">
                <a:latin typeface="Kruti Dev 010" pitchFamily="2" charset="0"/>
              </a:rPr>
              <a:t>] </a:t>
            </a:r>
            <a:r>
              <a:rPr dirty="0" sz="2500" lang="en-IN" err="1" smtClean="0">
                <a:latin typeface="Kruti Dev 010" pitchFamily="2" charset="0"/>
              </a:rPr>
              <a:t>gkml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vkWQ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dkWeUl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rFkk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gkml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vkWQ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ykWM~ZlA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blh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rjg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vkWfLVu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dk</a:t>
            </a:r>
            <a:r>
              <a:rPr dirty="0" sz="2500" lang="en-IN" smtClean="0">
                <a:latin typeface="Kruti Dev 010" pitchFamily="2" charset="0"/>
              </a:rPr>
              <a:t> fl)</a:t>
            </a:r>
            <a:r>
              <a:rPr dirty="0" sz="2500" lang="en-IN" err="1" smtClean="0">
                <a:latin typeface="Kruti Dev 010" pitchFamily="2" charset="0"/>
              </a:rPr>
              <a:t>kar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la?k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ljdkjksa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esa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Hkh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vlQy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gks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tkrk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gS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D;ksafd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mlds</a:t>
            </a:r>
            <a:r>
              <a:rPr dirty="0" sz="2500" lang="en-IN" smtClean="0">
                <a:latin typeface="Kruti Dev 010" pitchFamily="2" charset="0"/>
              </a:rPr>
              <a:t> fl)</a:t>
            </a:r>
            <a:r>
              <a:rPr dirty="0" sz="2500" lang="en-IN" err="1" smtClean="0">
                <a:latin typeface="Kruti Dev 010" pitchFamily="2" charset="0"/>
              </a:rPr>
              <a:t>kar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ds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vuqlkj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vejhdk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esa</a:t>
            </a:r>
            <a:r>
              <a:rPr dirty="0" sz="2500" lang="en-IN" smtClean="0">
                <a:latin typeface="Kruti Dev 010" pitchFamily="2" charset="0"/>
              </a:rPr>
              <a:t> u </a:t>
            </a:r>
            <a:r>
              <a:rPr dirty="0" sz="2500" lang="en-IN" err="1" smtClean="0">
                <a:latin typeface="Kruti Dev 010" pitchFamily="2" charset="0"/>
              </a:rPr>
              <a:t>rks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jk"Vªifr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izHkqlÙkk</a:t>
            </a:r>
            <a:r>
              <a:rPr dirty="0" sz="2500" lang="en-IN" smtClean="0">
                <a:latin typeface="Kruti Dev 010" pitchFamily="2" charset="0"/>
              </a:rPr>
              <a:t>/</a:t>
            </a:r>
            <a:r>
              <a:rPr dirty="0" sz="2500" lang="en-IN" err="1" smtClean="0">
                <a:latin typeface="Kruti Dev 010" pitchFamily="2" charset="0"/>
              </a:rPr>
              <a:t>kjh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gS</a:t>
            </a:r>
            <a:r>
              <a:rPr dirty="0" sz="2500" lang="en-IN" smtClean="0">
                <a:latin typeface="Kruti Dev 010" pitchFamily="2" charset="0"/>
              </a:rPr>
              <a:t>] u </a:t>
            </a:r>
            <a:r>
              <a:rPr dirty="0" sz="2500" lang="en-IN" err="1" smtClean="0">
                <a:latin typeface="Kruti Dev 010" pitchFamily="2" charset="0"/>
              </a:rPr>
              <a:t>gh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fo</a:t>
            </a:r>
            <a:r>
              <a:rPr dirty="0" sz="2500" lang="en-IN" smtClean="0">
                <a:latin typeface="Kruti Dev 010" pitchFamily="2" charset="0"/>
              </a:rPr>
              <a:t>/</a:t>
            </a:r>
            <a:r>
              <a:rPr dirty="0" sz="2500" lang="en-IN" err="1" smtClean="0">
                <a:latin typeface="Kruti Dev 010" pitchFamily="2" charset="0"/>
              </a:rPr>
              <a:t>kueaMyA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ogk</a:t>
            </a:r>
            <a:r>
              <a:rPr dirty="0" sz="2500" lang="en-IN" smtClean="0">
                <a:latin typeface="Kruti Dev 010" pitchFamily="2" charset="0"/>
              </a:rPr>
              <a:t>¡ </a:t>
            </a:r>
            <a:r>
              <a:rPr dirty="0" sz="2500" lang="en-IN" err="1" smtClean="0">
                <a:latin typeface="Kruti Dev 010" pitchFamily="2" charset="0"/>
              </a:rPr>
              <a:t>ij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dsoy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lafo</a:t>
            </a:r>
            <a:r>
              <a:rPr dirty="0" sz="2500" lang="en-IN" smtClean="0">
                <a:latin typeface="Kruti Dev 010" pitchFamily="2" charset="0"/>
              </a:rPr>
              <a:t>/</a:t>
            </a:r>
            <a:r>
              <a:rPr dirty="0" sz="2500" lang="en-IN" err="1" smtClean="0">
                <a:latin typeface="Kruti Dev 010" pitchFamily="2" charset="0"/>
              </a:rPr>
              <a:t>ku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esa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la'kks</a:t>
            </a:r>
            <a:r>
              <a:rPr dirty="0" sz="2500" lang="en-IN" smtClean="0">
                <a:latin typeface="Kruti Dev 010" pitchFamily="2" charset="0"/>
              </a:rPr>
              <a:t>/</a:t>
            </a:r>
            <a:r>
              <a:rPr dirty="0" sz="2500" lang="en-IN" err="1" smtClean="0">
                <a:latin typeface="Kruti Dev 010" pitchFamily="2" charset="0"/>
              </a:rPr>
              <a:t>ku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djus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okyh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lÙkk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gh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izHkqlÙkk</a:t>
            </a:r>
            <a:r>
              <a:rPr dirty="0" sz="2500" lang="en-IN" smtClean="0">
                <a:latin typeface="Kruti Dev 010" pitchFamily="2" charset="0"/>
              </a:rPr>
              <a:t>/</a:t>
            </a:r>
            <a:r>
              <a:rPr dirty="0" sz="2500" lang="en-IN" err="1" smtClean="0">
                <a:latin typeface="Kruti Dev 010" pitchFamily="2" charset="0"/>
              </a:rPr>
              <a:t>kjh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gks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ldrh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gSA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ijarq</a:t>
            </a:r>
            <a:r>
              <a:rPr dirty="0" sz="2500" lang="en-IN" smtClean="0">
                <a:latin typeface="Kruti Dev 010" pitchFamily="2" charset="0"/>
              </a:rPr>
              <a:t> ;</a:t>
            </a:r>
            <a:r>
              <a:rPr dirty="0" sz="2500" lang="en-IN" err="1" smtClean="0">
                <a:latin typeface="Kruti Dev 010" pitchFamily="2" charset="0"/>
              </a:rPr>
              <a:t>gk</a:t>
            </a:r>
            <a:r>
              <a:rPr dirty="0" sz="2500" lang="en-IN" smtClean="0">
                <a:latin typeface="Kruti Dev 010" pitchFamily="2" charset="0"/>
              </a:rPr>
              <a:t>¡ ;g </a:t>
            </a:r>
            <a:r>
              <a:rPr dirty="0" sz="2500" lang="en-IN" err="1" smtClean="0">
                <a:latin typeface="Kruti Dev 010" pitchFamily="2" charset="0"/>
              </a:rPr>
              <a:t>Li"V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dj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nsuk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vko';d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gS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fd</a:t>
            </a:r>
            <a:r>
              <a:rPr dirty="0" sz="2500" lang="en-IN" smtClean="0">
                <a:latin typeface="Kruti Dev 010" pitchFamily="2" charset="0"/>
              </a:rPr>
              <a:t> ,</a:t>
            </a:r>
            <a:r>
              <a:rPr dirty="0" sz="2500" lang="en-IN" err="1" smtClean="0">
                <a:latin typeface="Kruti Dev 010" pitchFamily="2" charset="0"/>
              </a:rPr>
              <a:t>sls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jkT;ksa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esa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gkykafd</a:t>
            </a:r>
            <a:r>
              <a:rPr dirty="0" sz="2500" lang="en-IN" smtClean="0">
                <a:latin typeface="Kruti Dev 010" pitchFamily="2" charset="0"/>
              </a:rPr>
              <a:t> ,d </a:t>
            </a:r>
            <a:r>
              <a:rPr dirty="0" sz="2500" lang="en-IN" err="1" smtClean="0">
                <a:latin typeface="Kruti Dev 010" pitchFamily="2" charset="0"/>
              </a:rPr>
              <a:t>fuf'pr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izHkqlÙkk</a:t>
            </a:r>
            <a:r>
              <a:rPr dirty="0" sz="2500" lang="en-IN" smtClean="0">
                <a:latin typeface="Kruti Dev 010" pitchFamily="2" charset="0"/>
              </a:rPr>
              <a:t>/</a:t>
            </a:r>
            <a:r>
              <a:rPr dirty="0" sz="2500" lang="en-IN" err="1" smtClean="0">
                <a:latin typeface="Kruti Dev 010" pitchFamily="2" charset="0"/>
              </a:rPr>
              <a:t>kjh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dks</a:t>
            </a:r>
            <a:r>
              <a:rPr dirty="0" sz="2500" lang="en-IN" smtClean="0">
                <a:latin typeface="Kruti Dev 010" pitchFamily="2" charset="0"/>
              </a:rPr>
              <a:t> &lt;</a:t>
            </a:r>
            <a:r>
              <a:rPr dirty="0" sz="2500" lang="en-IN" err="1" smtClean="0">
                <a:latin typeface="Kruti Dev 010" pitchFamily="2" charset="0"/>
              </a:rPr>
              <a:t>wa</a:t>
            </a:r>
            <a:r>
              <a:rPr dirty="0" sz="2500" lang="en-IN" smtClean="0">
                <a:latin typeface="Kruti Dev 010" pitchFamily="2" charset="0"/>
              </a:rPr>
              <a:t>&lt;+</a:t>
            </a:r>
            <a:r>
              <a:rPr dirty="0" sz="2500" lang="en-IN" err="1" smtClean="0">
                <a:latin typeface="Kruti Dev 010" pitchFamily="2" charset="0"/>
              </a:rPr>
              <a:t>uk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eqf'dy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gS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rFkkfi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blds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vfLrRo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ls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budkj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ugha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fd;k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tk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ldrkA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la?k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jkT;ksa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esa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Hkh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vihy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ds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vafre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lzksr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ds</a:t>
            </a:r>
            <a:r>
              <a:rPr dirty="0" sz="2500" lang="en-IN" smtClean="0">
                <a:latin typeface="Kruti Dev 010" pitchFamily="2" charset="0"/>
              </a:rPr>
              <a:t> :</a:t>
            </a:r>
            <a:r>
              <a:rPr dirty="0" sz="2500" lang="en-IN" err="1" smtClean="0">
                <a:latin typeface="Kruti Dev 010" pitchFamily="2" charset="0"/>
              </a:rPr>
              <a:t>i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eas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loksZPp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lÙkk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dks</a:t>
            </a:r>
            <a:r>
              <a:rPr dirty="0" sz="2500" lang="en-IN" smtClean="0">
                <a:latin typeface="Kruti Dev 010" pitchFamily="2" charset="0"/>
              </a:rPr>
              <a:t> &lt;</a:t>
            </a:r>
            <a:r>
              <a:rPr dirty="0" sz="2500" lang="en-IN" err="1" smtClean="0">
                <a:latin typeface="Kruti Dev 010" pitchFamily="2" charset="0"/>
              </a:rPr>
              <a:t>wa</a:t>
            </a:r>
            <a:r>
              <a:rPr dirty="0" sz="2500" lang="en-IN" smtClean="0">
                <a:latin typeface="Kruti Dev 010" pitchFamily="2" charset="0"/>
              </a:rPr>
              <a:t>&lt;+</a:t>
            </a:r>
            <a:r>
              <a:rPr dirty="0" sz="2500" lang="en-IN" err="1" smtClean="0">
                <a:latin typeface="Kruti Dev 010" pitchFamily="2" charset="0"/>
              </a:rPr>
              <a:t>uk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lEHko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gSA</a:t>
            </a:r>
            <a:endParaRPr dirty="0" sz="2500" lang="en-IN" smtClean="0">
              <a:latin typeface="Kruti Dev 010" pitchFamily="2" charset="0"/>
            </a:endParaRPr>
          </a:p>
          <a:p>
            <a:pPr algn="just"/>
            <a:endParaRPr b="1" dirty="0" sz="2500" lang="en-IN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b="1" dirty="0" sz="2500" lang="en-IN" smtClean="0">
                <a:latin typeface="Times New Roman" pitchFamily="18" charset="0"/>
                <a:cs typeface="Times New Roman" pitchFamily="18" charset="0"/>
              </a:rPr>
              <a:t>(2) </a:t>
            </a:r>
            <a:r>
              <a:rPr dirty="0" sz="2500" lang="en-IN" err="1" smtClean="0">
                <a:latin typeface="Kruti Dev 010" pitchFamily="2" charset="0"/>
              </a:rPr>
              <a:t>vkWfLVu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ds</a:t>
            </a:r>
            <a:r>
              <a:rPr dirty="0" sz="2500" lang="en-IN" smtClean="0">
                <a:latin typeface="Kruti Dev 010" pitchFamily="2" charset="0"/>
              </a:rPr>
              <a:t> fl)</a:t>
            </a:r>
            <a:r>
              <a:rPr dirty="0" sz="2500" lang="en-IN" err="1" smtClean="0">
                <a:latin typeface="Kruti Dev 010" pitchFamily="2" charset="0"/>
              </a:rPr>
              <a:t>kar</a:t>
            </a:r>
            <a:r>
              <a:rPr dirty="0" sz="2500" lang="en-IN" smtClean="0">
                <a:latin typeface="Kruti Dev 010" pitchFamily="2" charset="0"/>
              </a:rPr>
              <a:t> dh </a:t>
            </a:r>
            <a:r>
              <a:rPr dirty="0" sz="2500" lang="en-IN" err="1" smtClean="0">
                <a:latin typeface="Kruti Dev 010" pitchFamily="2" charset="0"/>
              </a:rPr>
              <a:t>nwljh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vkykspuk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bldh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dkuwu</a:t>
            </a:r>
            <a:r>
              <a:rPr dirty="0" sz="2500" lang="en-IN" smtClean="0">
                <a:latin typeface="Kruti Dev 010" pitchFamily="2" charset="0"/>
              </a:rPr>
              <a:t> dh </a:t>
            </a:r>
            <a:r>
              <a:rPr dirty="0" sz="2500" lang="en-IN" err="1" smtClean="0">
                <a:latin typeface="Kruti Dev 010" pitchFamily="2" charset="0"/>
              </a:rPr>
              <a:t>ifjHkk"kk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dks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ysdj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gSA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vkWfLVu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ds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vuqlkj</a:t>
            </a:r>
            <a:r>
              <a:rPr dirty="0" sz="2500" lang="en-IN" smtClean="0">
                <a:latin typeface="Kruti Dev 010" pitchFamily="2" charset="0"/>
              </a:rPr>
              <a:t>] </a:t>
            </a:r>
            <a:r>
              <a:rPr dirty="0" sz="2500" lang="en-IN" err="1" smtClean="0">
                <a:latin typeface="Kruti Dev 010" pitchFamily="2" charset="0"/>
              </a:rPr>
              <a:t>fuf'pr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Js"B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O;fDr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dkuuw&amp;fuekZrk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gS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vkSj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mlds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vkns'k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gh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dkuwu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gSaA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jhfr&amp;fjoktksa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vkSj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izFkkvksa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ds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laca</a:t>
            </a:r>
            <a:r>
              <a:rPr dirty="0" sz="2500" lang="en-IN" smtClean="0">
                <a:latin typeface="Kruti Dev 010" pitchFamily="2" charset="0"/>
              </a:rPr>
              <a:t>/k </a:t>
            </a:r>
            <a:r>
              <a:rPr dirty="0" sz="2500" lang="en-IN" err="1" smtClean="0">
                <a:latin typeface="Kruti Dev 010" pitchFamily="2" charset="0"/>
              </a:rPr>
              <a:t>esa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vkWfLVu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dk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fopkj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Fkk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fd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ftUgsa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izHkqlÙkk</a:t>
            </a:r>
            <a:r>
              <a:rPr dirty="0" sz="2500" lang="en-IN" smtClean="0">
                <a:latin typeface="Kruti Dev 010" pitchFamily="2" charset="0"/>
              </a:rPr>
              <a:t>/</a:t>
            </a:r>
            <a:r>
              <a:rPr dirty="0" sz="2500" lang="en-IN" err="1" smtClean="0">
                <a:latin typeface="Kruti Dev 010" pitchFamily="2" charset="0"/>
              </a:rPr>
              <a:t>kjh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vuqefr</a:t>
            </a:r>
            <a:r>
              <a:rPr dirty="0" sz="2500" lang="en-IN" smtClean="0">
                <a:latin typeface="Kruti Dev 010" pitchFamily="2" charset="0"/>
              </a:rPr>
              <a:t> ns </a:t>
            </a:r>
            <a:r>
              <a:rPr dirty="0" sz="2500" lang="en-IN" err="1" smtClean="0">
                <a:latin typeface="Kruti Dev 010" pitchFamily="2" charset="0"/>
              </a:rPr>
              <a:t>nsrk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gS</a:t>
            </a:r>
            <a:r>
              <a:rPr dirty="0" sz="2500" lang="en-IN" smtClean="0">
                <a:latin typeface="Kruti Dev 010" pitchFamily="2" charset="0"/>
              </a:rPr>
              <a:t>] </a:t>
            </a:r>
            <a:r>
              <a:rPr dirty="0" sz="2500" lang="en-IN" err="1" smtClean="0">
                <a:latin typeface="Kruti Dev 010" pitchFamily="2" charset="0"/>
              </a:rPr>
              <a:t>os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Hkh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vkns'k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dgykrs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gSaA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vkWfLVu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dk</a:t>
            </a:r>
            <a:r>
              <a:rPr dirty="0" sz="2500" lang="en-IN" smtClean="0">
                <a:latin typeface="Kruti Dev 010" pitchFamily="2" charset="0"/>
              </a:rPr>
              <a:t> fl)</a:t>
            </a:r>
            <a:r>
              <a:rPr dirty="0" sz="2500" lang="en-IN" err="1" smtClean="0">
                <a:latin typeface="Kruti Dev 010" pitchFamily="2" charset="0"/>
              </a:rPr>
              <a:t>kar</a:t>
            </a:r>
            <a:endParaRPr dirty="0" sz="2500" lang="en-IN" smtClean="0">
              <a:latin typeface="Kruti Dev 010" pitchFamily="2" charset="0"/>
            </a:endParaRPr>
          </a:p>
          <a:p>
            <a:pPr algn="just"/>
            <a:r>
              <a:rPr dirty="0" sz="2500" lang="en-IN" smtClean="0">
                <a:latin typeface="Kruti Dev 010" pitchFamily="2" charset="0"/>
              </a:rPr>
              <a:t>ml </a:t>
            </a:r>
            <a:r>
              <a:rPr dirty="0" sz="2500" lang="en-IN" err="1" smtClean="0">
                <a:latin typeface="Kruti Dev 010" pitchFamily="2" charset="0"/>
              </a:rPr>
              <a:t>lhek</a:t>
            </a:r>
            <a:r>
              <a:rPr dirty="0" sz="2500" lang="en-IN" smtClean="0">
                <a:latin typeface="Kruti Dev 010" pitchFamily="2" charset="0"/>
              </a:rPr>
              <a:t> rd </a:t>
            </a:r>
            <a:r>
              <a:rPr dirty="0" sz="2500" lang="en-IN" err="1" smtClean="0">
                <a:latin typeface="Kruti Dev 010" pitchFamily="2" charset="0"/>
              </a:rPr>
              <a:t>xyr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gS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tgk</a:t>
            </a:r>
            <a:r>
              <a:rPr dirty="0" sz="2500" lang="en-IN" smtClean="0">
                <a:latin typeface="Kruti Dev 010" pitchFamily="2" charset="0"/>
              </a:rPr>
              <a:t>¡ rd </a:t>
            </a:r>
            <a:r>
              <a:rPr dirty="0" sz="2500" lang="en-IN" err="1" smtClean="0">
                <a:latin typeface="Kruti Dev 010" pitchFamily="2" charset="0"/>
              </a:rPr>
              <a:t>og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lHkh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dkuwuksa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dks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vkns'k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ekurk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gS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vkSj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dsoy</a:t>
            </a:r>
            <a:r>
              <a:rPr dirty="0" sz="2500" lang="en-IN" smtClean="0">
                <a:latin typeface="Kruti Dev 010" pitchFamily="2" charset="0"/>
              </a:rPr>
              <a:t> '</a:t>
            </a:r>
            <a:r>
              <a:rPr dirty="0" sz="2500" lang="en-IN" err="1" smtClean="0">
                <a:latin typeface="Kruti Dev 010" pitchFamily="2" charset="0"/>
              </a:rPr>
              <a:t>kfDr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ds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rRo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ij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vR;f</a:t>
            </a:r>
            <a:r>
              <a:rPr dirty="0" sz="2500" lang="en-IN" smtClean="0">
                <a:latin typeface="Kruti Dev 010" pitchFamily="2" charset="0"/>
              </a:rPr>
              <a:t>/</a:t>
            </a:r>
            <a:r>
              <a:rPr dirty="0" sz="2500" lang="en-IN" err="1" smtClean="0">
                <a:latin typeface="Kruti Dev 010" pitchFamily="2" charset="0"/>
              </a:rPr>
              <a:t>kd</a:t>
            </a:r>
            <a:r>
              <a:rPr dirty="0" sz="2500" lang="en-IN" smtClean="0">
                <a:latin typeface="Kruti Dev 010" pitchFamily="2" charset="0"/>
              </a:rPr>
              <a:t> cy </a:t>
            </a:r>
            <a:r>
              <a:rPr dirty="0" sz="2500" lang="en-IN" err="1" smtClean="0">
                <a:latin typeface="Kruti Dev 010" pitchFamily="2" charset="0"/>
              </a:rPr>
              <a:t>nsrk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gSA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izHkqlÙkk</a:t>
            </a:r>
            <a:r>
              <a:rPr dirty="0" sz="2500" lang="en-IN" smtClean="0">
                <a:latin typeface="Kruti Dev 010" pitchFamily="2" charset="0"/>
              </a:rPr>
              <a:t>/</a:t>
            </a:r>
            <a:r>
              <a:rPr dirty="0" sz="2500" lang="en-IN" err="1" smtClean="0">
                <a:latin typeface="Kruti Dev 010" pitchFamily="2" charset="0"/>
              </a:rPr>
              <a:t>kjh</a:t>
            </a:r>
            <a:r>
              <a:rPr dirty="0" sz="2500" lang="en-IN" smtClean="0">
                <a:latin typeface="Kruti Dev 010" pitchFamily="2" charset="0"/>
              </a:rPr>
              <a:t> dh </a:t>
            </a:r>
            <a:r>
              <a:rPr dirty="0" sz="2500" lang="en-IN" err="1" smtClean="0">
                <a:latin typeface="Kruti Dev 010" pitchFamily="2" charset="0"/>
              </a:rPr>
              <a:t>loksZPprk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dsoy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lqfuf'pr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fof</a:t>
            </a:r>
            <a:r>
              <a:rPr dirty="0" sz="2500" lang="en-IN" smtClean="0">
                <a:latin typeface="Kruti Dev 010" pitchFamily="2" charset="0"/>
              </a:rPr>
              <a:t>/</a:t>
            </a:r>
            <a:r>
              <a:rPr dirty="0" sz="2500" lang="en-IN" err="1" smtClean="0">
                <a:latin typeface="Kruti Dev 010" pitchFamily="2" charset="0"/>
              </a:rPr>
              <a:t>kÑr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dkuwuksa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ds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fy</a:t>
            </a:r>
            <a:r>
              <a:rPr dirty="0" sz="2500" lang="en-IN" smtClean="0">
                <a:latin typeface="Kruti Dev 010" pitchFamily="2" charset="0"/>
              </a:rPr>
              <a:t>, </a:t>
            </a:r>
            <a:r>
              <a:rPr dirty="0" sz="2500" lang="en-IN" err="1" smtClean="0">
                <a:latin typeface="Kruti Dev 010" pitchFamily="2" charset="0"/>
              </a:rPr>
              <a:t>gh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gks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ldrh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gSA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lekt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esa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dsoy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ogh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dkuwu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dk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fuekZrk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ugha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gks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ldrkA</a:t>
            </a:r>
            <a:endParaRPr dirty="0" sz="2500" lang="en-IN">
              <a:latin typeface="Kruti Dev 010" pitchFamily="2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1" name="Rectangle 1"/>
          <p:cNvSpPr/>
          <p:nvPr/>
        </p:nvSpPr>
        <p:spPr>
          <a:xfrm>
            <a:off x="357158" y="285728"/>
            <a:ext cx="8572560" cy="6724918"/>
          </a:xfrm>
          <a:prstGeom prst="rect"/>
        </p:spPr>
        <p:txBody>
          <a:bodyPr wrap="square">
            <a:spAutoFit/>
          </a:bodyPr>
          <a:p>
            <a:r>
              <a:rPr b="1" dirty="0" sz="2500" lang="en-IN" smtClean="0">
                <a:latin typeface="Times New Roman" pitchFamily="18" charset="0"/>
                <a:cs typeface="Times New Roman" pitchFamily="18" charset="0"/>
              </a:rPr>
              <a:t>(3) </a:t>
            </a:r>
            <a:r>
              <a:rPr dirty="0" sz="2500" lang="en-IN" err="1" smtClean="0">
                <a:latin typeface="Kruti Dev 010" pitchFamily="2" charset="0"/>
                <a:cs typeface="Times New Roman" pitchFamily="18" charset="0"/>
              </a:rPr>
              <a:t>d</a:t>
            </a:r>
            <a:r>
              <a:rPr dirty="0" sz="2500" lang="en-IN" err="1" smtClean="0">
                <a:latin typeface="Kruti Dev 010" pitchFamily="2" charset="0"/>
              </a:rPr>
              <a:t>kuwuh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izHkqlÙkk</a:t>
            </a:r>
            <a:r>
              <a:rPr dirty="0" sz="2500" lang="en-IN" smtClean="0">
                <a:latin typeface="Kruti Dev 010" pitchFamily="2" charset="0"/>
              </a:rPr>
              <a:t> dh ,d </a:t>
            </a:r>
            <a:r>
              <a:rPr dirty="0" sz="2500" lang="en-IN" err="1" smtClean="0">
                <a:latin typeface="Kruti Dev 010" pitchFamily="2" charset="0"/>
              </a:rPr>
              <a:t>vU</a:t>
            </a:r>
            <a:r>
              <a:rPr dirty="0" sz="2500" lang="en-IN" smtClean="0">
                <a:latin typeface="Kruti Dev 010" pitchFamily="2" charset="0"/>
              </a:rPr>
              <a:t>; </a:t>
            </a:r>
            <a:r>
              <a:rPr dirty="0" sz="2500" lang="en-IN" err="1" smtClean="0">
                <a:latin typeface="Kruti Dev 010" pitchFamily="2" charset="0"/>
              </a:rPr>
              <a:t>vkykspuk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bldh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fujadq'krk</a:t>
            </a:r>
            <a:r>
              <a:rPr dirty="0" sz="2500" lang="en-IN" smtClean="0">
                <a:latin typeface="Kruti Dev 010" pitchFamily="2" charset="0"/>
              </a:rPr>
              <a:t> dh </a:t>
            </a:r>
            <a:r>
              <a:rPr dirty="0" sz="2500" lang="en-IN" err="1" smtClean="0">
                <a:latin typeface="Kruti Dev 010" pitchFamily="2" charset="0"/>
              </a:rPr>
              <a:t>fo'ks"krk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ls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lEcfU</a:t>
            </a:r>
            <a:r>
              <a:rPr dirty="0" sz="2500" lang="en-IN" smtClean="0">
                <a:latin typeface="Kruti Dev 010" pitchFamily="2" charset="0"/>
              </a:rPr>
              <a:t>/r </a:t>
            </a:r>
            <a:r>
              <a:rPr dirty="0" sz="2500" lang="en-IN" err="1" smtClean="0">
                <a:latin typeface="Kruti Dev 010" pitchFamily="2" charset="0"/>
              </a:rPr>
              <a:t>gSA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vkWfLVu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ds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vuqlkj</a:t>
            </a:r>
            <a:r>
              <a:rPr dirty="0" sz="2500" lang="en-IN" smtClean="0">
                <a:latin typeface="Kruti Dev 010" pitchFamily="2" charset="0"/>
              </a:rPr>
              <a:t>] </a:t>
            </a:r>
            <a:r>
              <a:rPr dirty="0" sz="2500" lang="en-IN" err="1" smtClean="0">
                <a:latin typeface="Kruti Dev 010" pitchFamily="2" charset="0"/>
              </a:rPr>
              <a:t>izHkqlÙkk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fujadq'k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rFkk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vlhe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gSA</a:t>
            </a:r>
            <a:r>
              <a:rPr dirty="0" sz="2500" lang="en-IN" smtClean="0">
                <a:latin typeface="Kruti Dev 010" pitchFamily="2" charset="0"/>
              </a:rPr>
              <a:t> ;g </a:t>
            </a:r>
            <a:r>
              <a:rPr dirty="0" sz="2500" lang="en-IN" err="1" smtClean="0">
                <a:latin typeface="Kruti Dev 010" pitchFamily="2" charset="0"/>
              </a:rPr>
              <a:t>fdlh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Hkh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izdkj</a:t>
            </a:r>
            <a:r>
              <a:rPr dirty="0" sz="2500" lang="en-IN" smtClean="0">
                <a:latin typeface="Kruti Dev 010" pitchFamily="2" charset="0"/>
              </a:rPr>
              <a:t> dh </a:t>
            </a:r>
            <a:r>
              <a:rPr dirty="0" sz="2500" lang="en-IN" err="1" smtClean="0">
                <a:latin typeface="Kruti Dev 010" pitchFamily="2" charset="0"/>
              </a:rPr>
              <a:t>lhek</a:t>
            </a:r>
            <a:r>
              <a:rPr dirty="0" sz="2500" lang="en-IN" smtClean="0">
                <a:latin typeface="Kruti Dev 010" pitchFamily="2" charset="0"/>
              </a:rPr>
              <a:t>,¡ </a:t>
            </a:r>
            <a:r>
              <a:rPr dirty="0" sz="2500" lang="en-IN" err="1" smtClean="0">
                <a:latin typeface="Kruti Dev 010" pitchFamily="2" charset="0"/>
              </a:rPr>
              <a:t>vFkok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izfrca</a:t>
            </a:r>
            <a:r>
              <a:rPr dirty="0" sz="2500" lang="en-IN" smtClean="0">
                <a:latin typeface="Kruti Dev 010" pitchFamily="2" charset="0"/>
              </a:rPr>
              <a:t>/k </a:t>
            </a:r>
            <a:r>
              <a:rPr dirty="0" sz="2500" lang="en-IN" err="1" smtClean="0">
                <a:latin typeface="Kruti Dev 010" pitchFamily="2" charset="0"/>
              </a:rPr>
              <a:t>Lohdkj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ugha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djrhA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ijarq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blds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vkykspdksa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ds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vuqlkj</a:t>
            </a:r>
            <a:r>
              <a:rPr dirty="0" sz="2500" lang="en-IN" smtClean="0">
                <a:latin typeface="Kruti Dev 010" pitchFamily="2" charset="0"/>
              </a:rPr>
              <a:t>] </a:t>
            </a:r>
            <a:r>
              <a:rPr dirty="0" sz="2500" lang="en-IN" err="1" smtClean="0">
                <a:latin typeface="Kruti Dev 010" pitchFamily="2" charset="0"/>
              </a:rPr>
              <a:t>izHkqlÙkk</a:t>
            </a:r>
            <a:r>
              <a:rPr dirty="0" sz="2500" lang="en-IN" smtClean="0">
                <a:latin typeface="Kruti Dev 010" pitchFamily="2" charset="0"/>
              </a:rPr>
              <a:t>/</a:t>
            </a:r>
            <a:r>
              <a:rPr dirty="0" sz="2500" lang="en-IN" err="1" smtClean="0">
                <a:latin typeface="Kruti Dev 010" pitchFamily="2" charset="0"/>
              </a:rPr>
              <a:t>kjh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jktuhfrd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vkSj</a:t>
            </a:r>
            <a:r>
              <a:rPr dirty="0" sz="2500" lang="en-IN" smtClean="0">
                <a:latin typeface="Kruti Dev 010" pitchFamily="2" charset="0"/>
              </a:rPr>
              <a:t> ,</a:t>
            </a:r>
            <a:r>
              <a:rPr dirty="0" sz="2500" lang="en-IN" err="1" smtClean="0">
                <a:latin typeface="Kruti Dev 010" pitchFamily="2" charset="0"/>
              </a:rPr>
              <a:t>sfrgkfld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lhekvkas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ls</a:t>
            </a:r>
            <a:r>
              <a:rPr dirty="0" sz="2500" lang="en-IN" smtClean="0">
                <a:latin typeface="Kruti Dev 010" pitchFamily="2" charset="0"/>
              </a:rPr>
              <a:t> c¡/</a:t>
            </a:r>
            <a:r>
              <a:rPr dirty="0" sz="2500" lang="en-IN" err="1" smtClean="0">
                <a:latin typeface="Kruti Dev 010" pitchFamily="2" charset="0"/>
              </a:rPr>
              <a:t>kk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gksrk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gSA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dksbZ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Hkh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jkT</a:t>
            </a:r>
            <a:r>
              <a:rPr dirty="0" sz="2500" lang="en-IN" smtClean="0">
                <a:latin typeface="Kruti Dev 010" pitchFamily="2" charset="0"/>
              </a:rPr>
              <a:t>; </a:t>
            </a:r>
            <a:r>
              <a:rPr dirty="0" sz="2500" lang="en-IN" err="1" smtClean="0">
                <a:latin typeface="Kruti Dev 010" pitchFamily="2" charset="0"/>
              </a:rPr>
              <a:t>loZ'kfDreku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ugha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gksrkA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izR;sd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jkT</a:t>
            </a:r>
            <a:r>
              <a:rPr dirty="0" sz="2500" lang="en-IN" smtClean="0">
                <a:latin typeface="Kruti Dev 010" pitchFamily="2" charset="0"/>
              </a:rPr>
              <a:t>; </a:t>
            </a:r>
            <a:r>
              <a:rPr dirty="0" sz="2500" lang="en-IN" err="1" smtClean="0">
                <a:latin typeface="Kruti Dev 010" pitchFamily="2" charset="0"/>
              </a:rPr>
              <a:t>vkarfjd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Lrj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ij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viuh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iztk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ds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vf</a:t>
            </a:r>
            <a:r>
              <a:rPr dirty="0" sz="2500" lang="en-IN" smtClean="0">
                <a:latin typeface="Kruti Dev 010" pitchFamily="2" charset="0"/>
              </a:rPr>
              <a:t>/</a:t>
            </a:r>
            <a:r>
              <a:rPr dirty="0" sz="2500" lang="en-IN" err="1" smtClean="0">
                <a:latin typeface="Kruti Dev 010" pitchFamily="2" charset="0"/>
              </a:rPr>
              <a:t>kdkjksa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rFkk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ckg</a:t>
            </a:r>
            <a:r>
              <a:rPr dirty="0" sz="2500" lang="en-IN" smtClean="0">
                <a:latin typeface="Kruti Dev 010" pitchFamily="2" charset="0"/>
              </a:rPr>
              <a:t>~; </a:t>
            </a:r>
            <a:r>
              <a:rPr dirty="0" sz="2500" lang="en-IN" err="1" smtClean="0">
                <a:latin typeface="Kruti Dev 010" pitchFamily="2" charset="0"/>
              </a:rPr>
              <a:t>n`f"Vdks.k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ls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nwljs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ns'kksa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ds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lkFk</a:t>
            </a:r>
            <a:r>
              <a:rPr dirty="0" sz="2500" lang="en-IN" smtClean="0">
                <a:latin typeface="Kruti Dev 010" pitchFamily="2" charset="0"/>
              </a:rPr>
              <a:t> dh </a:t>
            </a:r>
            <a:r>
              <a:rPr dirty="0" sz="2500" lang="en-IN" err="1" smtClean="0">
                <a:latin typeface="Kruti Dev 010" pitchFamily="2" charset="0"/>
              </a:rPr>
              <a:t>xbZ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laf</a:t>
            </a:r>
            <a:r>
              <a:rPr dirty="0" sz="2500" lang="en-IN" smtClean="0">
                <a:latin typeface="Kruti Dev 010" pitchFamily="2" charset="0"/>
              </a:rPr>
              <a:t>/</a:t>
            </a:r>
            <a:r>
              <a:rPr dirty="0" sz="2500" lang="en-IN" err="1" smtClean="0">
                <a:latin typeface="Kruti Dev 010" pitchFamily="2" charset="0"/>
              </a:rPr>
              <a:t>k;ksa</a:t>
            </a:r>
            <a:r>
              <a:rPr dirty="0" sz="2500" lang="en-IN" smtClean="0">
                <a:latin typeface="Kruti Dev 010" pitchFamily="2" charset="0"/>
              </a:rPr>
              <a:t> }</a:t>
            </a:r>
            <a:r>
              <a:rPr dirty="0" sz="2500" lang="en-IN" err="1" smtClean="0">
                <a:latin typeface="Kruti Dev 010" pitchFamily="2" charset="0"/>
              </a:rPr>
              <a:t>kjk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lhfer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gksrk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gSA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blds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vykok</a:t>
            </a:r>
            <a:r>
              <a:rPr dirty="0" sz="2500" lang="en-IN" smtClean="0">
                <a:latin typeface="Kruti Dev 010" pitchFamily="2" charset="0"/>
              </a:rPr>
              <a:t>] </a:t>
            </a:r>
            <a:r>
              <a:rPr dirty="0" sz="2500" lang="en-IN" err="1" smtClean="0">
                <a:latin typeface="Kruti Dev 010" pitchFamily="2" charset="0"/>
              </a:rPr>
              <a:t>izHkqlÙkk</a:t>
            </a:r>
            <a:r>
              <a:rPr dirty="0" sz="2500" lang="en-IN" smtClean="0">
                <a:latin typeface="Kruti Dev 010" pitchFamily="2" charset="0"/>
              </a:rPr>
              <a:t>/</a:t>
            </a:r>
            <a:r>
              <a:rPr dirty="0" sz="2500" lang="en-IN" err="1" smtClean="0">
                <a:latin typeface="Kruti Dev 010" pitchFamily="2" charset="0"/>
              </a:rPr>
              <a:t>kjh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ij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jhfr&amp;fjoktksa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rFkk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lekt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ds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vU</a:t>
            </a:r>
            <a:r>
              <a:rPr dirty="0" sz="2500" lang="en-IN" smtClean="0">
                <a:latin typeface="Kruti Dev 010" pitchFamily="2" charset="0"/>
              </a:rPr>
              <a:t>; </a:t>
            </a:r>
            <a:r>
              <a:rPr dirty="0" sz="2500" lang="en-IN" err="1" smtClean="0">
                <a:latin typeface="Kruti Dev 010" pitchFamily="2" charset="0"/>
              </a:rPr>
              <a:t>dbZ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izdkj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ds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izHkkoksa</a:t>
            </a:r>
            <a:r>
              <a:rPr dirty="0" sz="2500" lang="en-IN" smtClean="0">
                <a:latin typeface="Kruti Dev 010" pitchFamily="2" charset="0"/>
              </a:rPr>
              <a:t> ,</a:t>
            </a:r>
            <a:r>
              <a:rPr dirty="0" sz="2500" lang="en-IN" err="1" smtClean="0">
                <a:latin typeface="Kruti Dev 010" pitchFamily="2" charset="0"/>
              </a:rPr>
              <a:t>oa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nckoksa</a:t>
            </a:r>
            <a:r>
              <a:rPr dirty="0" sz="2500" lang="en-IN" smtClean="0">
                <a:latin typeface="Kruti Dev 010" pitchFamily="2" charset="0"/>
              </a:rPr>
              <a:t> dh </a:t>
            </a:r>
            <a:r>
              <a:rPr dirty="0" sz="2500" lang="en-IN" err="1" smtClean="0">
                <a:latin typeface="Kruti Dev 010" pitchFamily="2" charset="0"/>
              </a:rPr>
              <a:t>lhek</a:t>
            </a:r>
            <a:r>
              <a:rPr dirty="0" sz="2500" lang="en-IN" smtClean="0">
                <a:latin typeface="Kruti Dev 010" pitchFamily="2" charset="0"/>
              </a:rPr>
              <a:t>,¡ </a:t>
            </a:r>
            <a:r>
              <a:rPr dirty="0" sz="2500" lang="en-IN" err="1" smtClean="0">
                <a:latin typeface="Kruti Dev 010" pitchFamily="2" charset="0"/>
              </a:rPr>
              <a:t>gksrh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gSaA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ftUgsa</a:t>
            </a:r>
            <a:r>
              <a:rPr dirty="0" sz="2500" lang="en-IN" smtClean="0">
                <a:latin typeface="Kruti Dev 010" pitchFamily="2" charset="0"/>
              </a:rPr>
              <a:t> ^</a:t>
            </a:r>
            <a:r>
              <a:rPr dirty="0" sz="2500" lang="en-IN" err="1" smtClean="0">
                <a:latin typeface="Kruti Dev 010" pitchFamily="2" charset="0"/>
              </a:rPr>
              <a:t>jktuhfrd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izHkqlÙkk</a:t>
            </a:r>
            <a:r>
              <a:rPr dirty="0" sz="2500" lang="en-IN" smtClean="0">
                <a:latin typeface="Kruti Dev 010" pitchFamily="2" charset="0"/>
              </a:rPr>
              <a:t>* </a:t>
            </a:r>
            <a:r>
              <a:rPr dirty="0" sz="2500" lang="en-IN" err="1" smtClean="0">
                <a:latin typeface="Kruti Dev 010" pitchFamily="2" charset="0"/>
              </a:rPr>
              <a:t>dk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uke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fn;k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tkrk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gS</a:t>
            </a:r>
            <a:endParaRPr dirty="0" sz="2500" lang="en-IN" smtClean="0">
              <a:latin typeface="Kruti Dev 010" pitchFamily="2" charset="0"/>
            </a:endParaRPr>
          </a:p>
          <a:p>
            <a:endParaRPr dirty="0" sz="2800" lang="en-IN" smtClean="0"/>
          </a:p>
          <a:p>
            <a:pPr algn="just"/>
            <a:r>
              <a:rPr dirty="0" sz="2800" lang="en-IN" smtClean="0"/>
              <a:t>(4) </a:t>
            </a:r>
            <a:r>
              <a:rPr dirty="0" sz="2500" lang="en-IN" err="1" smtClean="0">
                <a:latin typeface="Kruti Dev 010" pitchFamily="2" charset="0"/>
              </a:rPr>
              <a:t>vkWfLVu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ds</a:t>
            </a:r>
            <a:r>
              <a:rPr dirty="0" sz="2500" lang="en-IN" smtClean="0">
                <a:latin typeface="Kruti Dev 010" pitchFamily="2" charset="0"/>
              </a:rPr>
              <a:t> fl)</a:t>
            </a:r>
            <a:r>
              <a:rPr dirty="0" sz="2500" lang="en-IN" err="1" smtClean="0">
                <a:latin typeface="Kruti Dev 010" pitchFamily="2" charset="0"/>
              </a:rPr>
              <a:t>kar</a:t>
            </a:r>
            <a:r>
              <a:rPr dirty="0" sz="2500" lang="en-IN" smtClean="0">
                <a:latin typeface="Kruti Dev 010" pitchFamily="2" charset="0"/>
              </a:rPr>
              <a:t> dh ,d </a:t>
            </a:r>
            <a:r>
              <a:rPr dirty="0" sz="2500" lang="en-IN" err="1" smtClean="0">
                <a:latin typeface="Kruti Dev 010" pitchFamily="2" charset="0"/>
              </a:rPr>
              <a:t>vU</a:t>
            </a:r>
            <a:r>
              <a:rPr dirty="0" sz="2500" lang="en-IN" smtClean="0">
                <a:latin typeface="Kruti Dev 010" pitchFamily="2" charset="0"/>
              </a:rPr>
              <a:t>; </a:t>
            </a:r>
            <a:r>
              <a:rPr dirty="0" sz="2500" lang="en-IN" err="1" smtClean="0">
                <a:latin typeface="Kruti Dev 010" pitchFamily="2" charset="0"/>
              </a:rPr>
              <a:t>vkykspuk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izHkqlÙkk</a:t>
            </a:r>
            <a:r>
              <a:rPr dirty="0" sz="2500" lang="en-IN" smtClean="0">
                <a:latin typeface="Kruti Dev 010" pitchFamily="2" charset="0"/>
              </a:rPr>
              <a:t> dh </a:t>
            </a:r>
            <a:r>
              <a:rPr dirty="0" sz="2500" lang="en-IN" err="1" smtClean="0">
                <a:latin typeface="Kruti Dev 010" pitchFamily="2" charset="0"/>
              </a:rPr>
              <a:t>vfoHkkT;rk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ls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lacaf</a:t>
            </a:r>
            <a:r>
              <a:rPr dirty="0" sz="2500" lang="en-IN" smtClean="0">
                <a:latin typeface="Kruti Dev 010" pitchFamily="2" charset="0"/>
              </a:rPr>
              <a:t>/r </a:t>
            </a:r>
            <a:r>
              <a:rPr dirty="0" sz="2500" lang="en-IN" err="1" smtClean="0">
                <a:latin typeface="Kruti Dev 010" pitchFamily="2" charset="0"/>
              </a:rPr>
              <a:t>gSA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vkWfLVu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ds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vuqlkj</a:t>
            </a:r>
            <a:r>
              <a:rPr dirty="0" sz="2500" lang="en-IN" smtClean="0">
                <a:latin typeface="Kruti Dev 010" pitchFamily="2" charset="0"/>
              </a:rPr>
              <a:t>] </a:t>
            </a:r>
            <a:r>
              <a:rPr dirty="0" sz="2500" lang="en-IN" err="1" smtClean="0">
                <a:latin typeface="Kruti Dev 010" pitchFamily="2" charset="0"/>
              </a:rPr>
              <a:t>izHkqlÙkk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vfoHkkT</a:t>
            </a:r>
            <a:r>
              <a:rPr dirty="0" sz="2500" lang="en-IN" smtClean="0">
                <a:latin typeface="Kruti Dev 010" pitchFamily="2" charset="0"/>
              </a:rPr>
              <a:t>; </a:t>
            </a:r>
            <a:r>
              <a:rPr dirty="0" sz="2500" lang="en-IN" err="1" smtClean="0">
                <a:latin typeface="Kruti Dev 010" pitchFamily="2" charset="0"/>
              </a:rPr>
              <a:t>gS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izHkqlÙkk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dk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foHkktu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izHkqlÙkk</a:t>
            </a:r>
            <a:r>
              <a:rPr dirty="0" sz="2500" lang="en-IN" smtClean="0">
                <a:latin typeface="Kruti Dev 010" pitchFamily="2" charset="0"/>
              </a:rPr>
              <a:t> dh </a:t>
            </a:r>
            <a:r>
              <a:rPr dirty="0" sz="2500" lang="en-IN" err="1" smtClean="0">
                <a:latin typeface="Kruti Dev 010" pitchFamily="2" charset="0"/>
              </a:rPr>
              <a:t>lekfIr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gS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fo</a:t>
            </a:r>
            <a:r>
              <a:rPr dirty="0" sz="2500" lang="en-IN" smtClean="0">
                <a:latin typeface="Kruti Dev 010" pitchFamily="2" charset="0"/>
              </a:rPr>
              <a:t>[</a:t>
            </a:r>
            <a:r>
              <a:rPr dirty="0" sz="2500" lang="en-IN" err="1" smtClean="0">
                <a:latin typeface="Kruti Dev 010" pitchFamily="2" charset="0"/>
              </a:rPr>
              <a:t>kafMr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vkSj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foHkkftr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izHkqlÙkk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vius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vki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esa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fojks</a:t>
            </a:r>
            <a:r>
              <a:rPr dirty="0" sz="2500" lang="en-IN" smtClean="0">
                <a:latin typeface="Kruti Dev 010" pitchFamily="2" charset="0"/>
              </a:rPr>
              <a:t>/</a:t>
            </a:r>
            <a:r>
              <a:rPr dirty="0" sz="2500" lang="en-IN" err="1" smtClean="0">
                <a:latin typeface="Kruti Dev 010" pitchFamily="2" charset="0"/>
              </a:rPr>
              <a:t>kHkkl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gSA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ijarq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vk</a:t>
            </a:r>
            <a:r>
              <a:rPr dirty="0" sz="2500" lang="en-IN" smtClean="0">
                <a:latin typeface="Kruti Dev 010" pitchFamily="2" charset="0"/>
              </a:rPr>
              <a:t>/</a:t>
            </a:r>
            <a:r>
              <a:rPr dirty="0" sz="2500" lang="en-IN" err="1" smtClean="0">
                <a:latin typeface="Kruti Dev 010" pitchFamily="2" charset="0"/>
              </a:rPr>
              <a:t>qfud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cgqyokn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smtClean="0">
                <a:latin typeface="Times New Roman" pitchFamily="18" charset="0"/>
                <a:cs typeface="Times New Roman" pitchFamily="18" charset="0"/>
              </a:rPr>
              <a:t>(Pluralism) </a:t>
            </a:r>
            <a:r>
              <a:rPr dirty="0" sz="2500" lang="en-IN" err="1" smtClean="0">
                <a:latin typeface="Kruti Dev 010" pitchFamily="2" charset="0"/>
              </a:rPr>
              <a:t>ls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tqM+s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gq</a:t>
            </a:r>
            <a:r>
              <a:rPr dirty="0" sz="2500" lang="en-IN" smtClean="0">
                <a:latin typeface="Kruti Dev 010" pitchFamily="2" charset="0"/>
              </a:rPr>
              <a:t>, </a:t>
            </a:r>
            <a:r>
              <a:rPr dirty="0" sz="2500" lang="en-IN" err="1" smtClean="0">
                <a:latin typeface="Kruti Dev 010" pitchFamily="2" charset="0"/>
              </a:rPr>
              <a:t>dbZ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ys</a:t>
            </a:r>
            <a:r>
              <a:rPr dirty="0" sz="2500" lang="en-IN" smtClean="0">
                <a:latin typeface="Kruti Dev 010" pitchFamily="2" charset="0"/>
              </a:rPr>
              <a:t>[</a:t>
            </a:r>
            <a:r>
              <a:rPr dirty="0" sz="2500" lang="en-IN" err="1" smtClean="0">
                <a:latin typeface="Kruti Dev 010" pitchFamily="2" charset="0"/>
              </a:rPr>
              <a:t>kdksa</a:t>
            </a:r>
            <a:r>
              <a:rPr dirty="0" sz="2500" lang="en-IN" smtClean="0">
                <a:latin typeface="Kruti Dev 010" pitchFamily="2" charset="0"/>
              </a:rPr>
              <a:t> us </a:t>
            </a:r>
            <a:r>
              <a:rPr dirty="0" sz="2500" lang="en-IN" err="1" smtClean="0">
                <a:latin typeface="Kruti Dev 010" pitchFamily="2" charset="0"/>
              </a:rPr>
              <a:t>bl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fopkj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ij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vkifÙk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tkfgj</a:t>
            </a:r>
            <a:r>
              <a:rPr dirty="0" sz="2500" lang="en-IN" smtClean="0">
                <a:latin typeface="Kruti Dev 010" pitchFamily="2" charset="0"/>
              </a:rPr>
              <a:t> dh </a:t>
            </a:r>
            <a:r>
              <a:rPr dirty="0" sz="2500" lang="en-IN" err="1" smtClean="0">
                <a:latin typeface="Kruti Dev 010" pitchFamily="2" charset="0"/>
              </a:rPr>
              <a:t>gSA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bu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ys</a:t>
            </a:r>
            <a:r>
              <a:rPr dirty="0" sz="2500" lang="en-IN" smtClean="0">
                <a:latin typeface="Kruti Dev 010" pitchFamily="2" charset="0"/>
              </a:rPr>
              <a:t>[</a:t>
            </a:r>
            <a:r>
              <a:rPr dirty="0" sz="2500" lang="en-IN" err="1" smtClean="0">
                <a:latin typeface="Kruti Dev 010" pitchFamily="2" charset="0"/>
              </a:rPr>
              <a:t>kdksa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ds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vuqlkj</a:t>
            </a:r>
            <a:r>
              <a:rPr dirty="0" sz="2500" lang="en-IN" smtClean="0">
                <a:latin typeface="Kruti Dev 010" pitchFamily="2" charset="0"/>
              </a:rPr>
              <a:t>] </a:t>
            </a:r>
            <a:r>
              <a:rPr dirty="0" sz="2500" lang="en-IN" err="1" smtClean="0">
                <a:latin typeface="Kruti Dev 010" pitchFamily="2" charset="0"/>
              </a:rPr>
              <a:t>izR;sd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jktuhfrd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lekt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esa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jkT</a:t>
            </a:r>
            <a:r>
              <a:rPr dirty="0" sz="2500" lang="en-IN" smtClean="0">
                <a:latin typeface="Kruti Dev 010" pitchFamily="2" charset="0"/>
              </a:rPr>
              <a:t>; }</a:t>
            </a:r>
            <a:r>
              <a:rPr dirty="0" sz="2500" lang="en-IN" err="1" smtClean="0">
                <a:latin typeface="Kruti Dev 010" pitchFamily="2" charset="0"/>
              </a:rPr>
              <a:t>kjk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fd</a:t>
            </a:r>
            <a:r>
              <a:rPr dirty="0" sz="2500" lang="en-IN" smtClean="0">
                <a:latin typeface="Kruti Dev 010" pitchFamily="2" charset="0"/>
              </a:rPr>
              <a:t>, </a:t>
            </a:r>
            <a:r>
              <a:rPr dirty="0" sz="2500" lang="en-IN" err="1" smtClean="0">
                <a:latin typeface="Kruti Dev 010" pitchFamily="2" charset="0"/>
              </a:rPr>
              <a:t>tkus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okys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dk;ks</a:t>
            </a:r>
            <a:r>
              <a:rPr dirty="0" sz="2500" lang="en-IN" smtClean="0">
                <a:latin typeface="Kruti Dev 010" pitchFamily="2" charset="0"/>
              </a:rPr>
              <a:t>± </a:t>
            </a:r>
            <a:r>
              <a:rPr dirty="0" sz="2500" lang="en-IN" err="1" smtClean="0">
                <a:latin typeface="Kruti Dev 010" pitchFamily="2" charset="0"/>
              </a:rPr>
              <a:t>dk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foHkktu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gksrk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gSA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ljdkj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ds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Lrj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ij</a:t>
            </a:r>
            <a:r>
              <a:rPr dirty="0" sz="2500" lang="en-IN" smtClean="0">
                <a:latin typeface="Kruti Dev 010" pitchFamily="2" charset="0"/>
              </a:rPr>
              <a:t>] </a:t>
            </a:r>
            <a:r>
              <a:rPr dirty="0" sz="2500" lang="en-IN" err="1" smtClean="0">
                <a:latin typeface="Kruti Dev 010" pitchFamily="2" charset="0"/>
              </a:rPr>
              <a:t>oS</a:t>
            </a:r>
            <a:r>
              <a:rPr dirty="0" sz="2500" lang="en-IN" smtClean="0">
                <a:latin typeface="Kruti Dev 010" pitchFamily="2" charset="0"/>
              </a:rPr>
              <a:t>/</a:t>
            </a:r>
            <a:r>
              <a:rPr dirty="0" sz="2500" lang="en-IN" err="1" smtClean="0">
                <a:latin typeface="Kruti Dev 010" pitchFamily="2" charset="0"/>
              </a:rPr>
              <a:t>kfud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izHkqlÙkk</a:t>
            </a:r>
            <a:r>
              <a:rPr dirty="0" sz="2500" lang="en-IN" smtClean="0">
                <a:latin typeface="Kruti Dev 010" pitchFamily="2" charset="0"/>
              </a:rPr>
              <a:t>/</a:t>
            </a:r>
            <a:r>
              <a:rPr dirty="0" sz="2500" lang="en-IN" err="1" smtClean="0">
                <a:latin typeface="Kruti Dev 010" pitchFamily="2" charset="0"/>
              </a:rPr>
              <a:t>kjh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ds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lkFk&amp;lkFk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dk;Zdkjh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vkSj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U;kf;d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izHkqlÙkk</a:t>
            </a:r>
            <a:r>
              <a:rPr dirty="0" sz="2500" lang="en-IN" smtClean="0">
                <a:latin typeface="Kruti Dev 010" pitchFamily="2" charset="0"/>
              </a:rPr>
              <a:t>/</a:t>
            </a:r>
            <a:r>
              <a:rPr dirty="0" sz="2500" lang="en-IN" err="1" smtClean="0">
                <a:latin typeface="Kruti Dev 010" pitchFamily="2" charset="0"/>
              </a:rPr>
              <a:t>kjh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gksrs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gSaA</a:t>
            </a:r>
            <a:endParaRPr dirty="0" sz="2500" lang="en-IN">
              <a:latin typeface="Kruti Dev 010" pitchFamily="2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2" name="Rectangle 1"/>
          <p:cNvSpPr/>
          <p:nvPr/>
        </p:nvSpPr>
        <p:spPr>
          <a:xfrm>
            <a:off x="357158" y="214291"/>
            <a:ext cx="8572560" cy="3939540"/>
          </a:xfrm>
          <a:prstGeom prst="rect"/>
        </p:spPr>
        <p:txBody>
          <a:bodyPr wrap="square">
            <a:spAutoFit/>
          </a:bodyPr>
          <a:p>
            <a:pPr algn="just"/>
            <a:r>
              <a:rPr dirty="0" sz="2500" lang="en-IN" smtClean="0">
                <a:latin typeface="Times New Roman" pitchFamily="18" charset="0"/>
                <a:cs typeface="Times New Roman" pitchFamily="18" charset="0"/>
              </a:rPr>
              <a:t>(5) </a:t>
            </a:r>
            <a:r>
              <a:rPr dirty="0" sz="2500" lang="en-IN" err="1" smtClean="0">
                <a:latin typeface="Kruti Dev 010" pitchFamily="2" charset="0"/>
              </a:rPr>
              <a:t>blh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rjg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vkWfLVu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ds</a:t>
            </a:r>
            <a:r>
              <a:rPr dirty="0" sz="2500" lang="en-IN" smtClean="0">
                <a:latin typeface="Kruti Dev 010" pitchFamily="2" charset="0"/>
              </a:rPr>
              <a:t> fl)</a:t>
            </a:r>
            <a:r>
              <a:rPr dirty="0" sz="2500" lang="en-IN" err="1" smtClean="0">
                <a:latin typeface="Kruti Dev 010" pitchFamily="2" charset="0"/>
              </a:rPr>
              <a:t>kar</a:t>
            </a:r>
            <a:r>
              <a:rPr dirty="0" sz="2500" lang="en-IN" smtClean="0">
                <a:latin typeface="Kruti Dev 010" pitchFamily="2" charset="0"/>
              </a:rPr>
              <a:t> dh </a:t>
            </a:r>
            <a:r>
              <a:rPr dirty="0" sz="2500" lang="en-IN" err="1" smtClean="0">
                <a:latin typeface="Kruti Dev 010" pitchFamily="2" charset="0"/>
              </a:rPr>
              <a:t>vkykspuk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bl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vk</a:t>
            </a:r>
            <a:r>
              <a:rPr dirty="0" sz="2500" lang="en-IN" smtClean="0">
                <a:latin typeface="Kruti Dev 010" pitchFamily="2" charset="0"/>
              </a:rPr>
              <a:t>/</a:t>
            </a:r>
            <a:r>
              <a:rPr dirty="0" sz="2500" lang="en-IN" err="1" smtClean="0">
                <a:latin typeface="Kruti Dev 010" pitchFamily="2" charset="0"/>
              </a:rPr>
              <a:t>kj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ij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Hkh</a:t>
            </a:r>
            <a:r>
              <a:rPr dirty="0" sz="2500" lang="en-IN" smtClean="0">
                <a:latin typeface="Kruti Dev 010" pitchFamily="2" charset="0"/>
              </a:rPr>
              <a:t> dh </a:t>
            </a:r>
            <a:r>
              <a:rPr dirty="0" sz="2500" lang="en-IN" err="1" smtClean="0">
                <a:latin typeface="Kruti Dev 010" pitchFamily="2" charset="0"/>
              </a:rPr>
              <a:t>tkrh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gS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fd</a:t>
            </a:r>
            <a:r>
              <a:rPr dirty="0" sz="2500" lang="en-IN" smtClean="0">
                <a:latin typeface="Kruti Dev 010" pitchFamily="2" charset="0"/>
              </a:rPr>
              <a:t> ;g </a:t>
            </a:r>
            <a:r>
              <a:rPr dirty="0" sz="2500" lang="en-IN" err="1" smtClean="0">
                <a:latin typeface="Kruti Dev 010" pitchFamily="2" charset="0"/>
              </a:rPr>
              <a:t>dkuwuh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rkuk'kkgh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dks</a:t>
            </a:r>
            <a:r>
              <a:rPr dirty="0" sz="2500" lang="en-IN" smtClean="0">
                <a:latin typeface="Kruti Dev 010" pitchFamily="2" charset="0"/>
              </a:rPr>
              <a:t> c&lt;+</a:t>
            </a:r>
            <a:r>
              <a:rPr dirty="0" sz="2500" lang="en-IN" err="1" smtClean="0">
                <a:latin typeface="Kruti Dev 010" pitchFamily="2" charset="0"/>
              </a:rPr>
              <a:t>kok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nsrk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gSA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vkWfLVu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Lo;a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bl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vkykspuk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ds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izfr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lpsr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Fkk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vkSj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mldk</a:t>
            </a:r>
            <a:r>
              <a:rPr dirty="0" sz="2500" lang="en-IN" smtClean="0">
                <a:latin typeface="Kruti Dev 010" pitchFamily="2" charset="0"/>
              </a:rPr>
              <a:t> ;g </a:t>
            </a:r>
            <a:r>
              <a:rPr dirty="0" sz="2500" lang="en-IN" err="1" smtClean="0">
                <a:latin typeface="Kruti Dev 010" pitchFamily="2" charset="0"/>
              </a:rPr>
              <a:t>fopkj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Fkk</a:t>
            </a:r>
            <a:r>
              <a:rPr dirty="0" sz="2500" lang="en-IN" smtClean="0">
                <a:latin typeface="Kruti Dev 010" pitchFamily="2" charset="0"/>
              </a:rPr>
              <a:t> (</a:t>
            </a:r>
            <a:r>
              <a:rPr dirty="0" sz="2500" lang="en-IN" err="1" smtClean="0">
                <a:latin typeface="Kruti Dev 010" pitchFamily="2" charset="0"/>
              </a:rPr>
              <a:t>tks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xyr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ugha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gS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fd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loksZPprk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esa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dksbZ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Lrfjr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lksiku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ugha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gks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ldrsA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izHkqlÙkk</a:t>
            </a:r>
            <a:r>
              <a:rPr dirty="0" sz="2500" lang="en-IN" smtClean="0">
                <a:latin typeface="Kruti Dev 010" pitchFamily="2" charset="0"/>
              </a:rPr>
              <a:t> dh </a:t>
            </a:r>
            <a:r>
              <a:rPr dirty="0" sz="2500" lang="en-IN" err="1" smtClean="0">
                <a:latin typeface="Kruti Dev 010" pitchFamily="2" charset="0"/>
              </a:rPr>
              <a:t>fujadq'krk</a:t>
            </a:r>
            <a:r>
              <a:rPr dirty="0" sz="2500" lang="en-IN" smtClean="0">
                <a:latin typeface="Kruti Dev 010" pitchFamily="2" charset="0"/>
              </a:rPr>
              <a:t> dh </a:t>
            </a:r>
            <a:r>
              <a:rPr dirty="0" sz="2500" lang="en-IN" err="1" smtClean="0">
                <a:latin typeface="Kruti Dev 010" pitchFamily="2" charset="0"/>
              </a:rPr>
              <a:t>odkyr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dk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mís</a:t>
            </a:r>
            <a:r>
              <a:rPr dirty="0" sz="2500" lang="en-IN" smtClean="0">
                <a:latin typeface="Kruti Dev 010" pitchFamily="2" charset="0"/>
              </a:rPr>
              <a:t>'; </a:t>
            </a:r>
            <a:r>
              <a:rPr dirty="0" sz="2500" lang="en-IN" err="1" smtClean="0">
                <a:latin typeface="Kruti Dev 010" pitchFamily="2" charset="0"/>
              </a:rPr>
              <a:t>lq</a:t>
            </a:r>
            <a:r>
              <a:rPr dirty="0" sz="2500" lang="en-IN" smtClean="0">
                <a:latin typeface="Kruti Dev 010" pitchFamily="2" charset="0"/>
              </a:rPr>
              <a:t>/</a:t>
            </a:r>
            <a:r>
              <a:rPr dirty="0" sz="2500" lang="en-IN" err="1" smtClean="0">
                <a:latin typeface="Kruti Dev 010" pitchFamily="2" charset="0"/>
              </a:rPr>
              <a:t>kkjoknh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dkuwuksa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ds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fuekZ.k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esa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lgk;rk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djuk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Fkk</a:t>
            </a:r>
            <a:r>
              <a:rPr dirty="0" sz="2500" lang="en-IN" smtClean="0">
                <a:latin typeface="Kruti Dev 010" pitchFamily="2" charset="0"/>
              </a:rPr>
              <a:t> u </a:t>
            </a:r>
            <a:r>
              <a:rPr dirty="0" sz="2500" lang="en-IN" err="1" smtClean="0">
                <a:latin typeface="Kruti Dev 010" pitchFamily="2" charset="0"/>
              </a:rPr>
              <a:t>fd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dkuwuh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rkuk'kkgh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dks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iquthZfor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djukA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vkWfLVu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ds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vuqlkj</a:t>
            </a:r>
            <a:r>
              <a:rPr dirty="0" sz="2500" lang="en-IN" smtClean="0">
                <a:latin typeface="Kruti Dev 010" pitchFamily="2" charset="0"/>
              </a:rPr>
              <a:t>] </a:t>
            </a:r>
            <a:r>
              <a:rPr dirty="0" sz="2500" lang="en-IN" err="1" smtClean="0">
                <a:latin typeface="Kruti Dev 010" pitchFamily="2" charset="0"/>
              </a:rPr>
              <a:t>jhfr&amp;fjokt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vkSj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bZ'ojh</a:t>
            </a:r>
            <a:r>
              <a:rPr dirty="0" sz="2500" lang="en-IN" smtClean="0">
                <a:latin typeface="Kruti Dev 010" pitchFamily="2" charset="0"/>
              </a:rPr>
              <a:t>; </a:t>
            </a:r>
            <a:r>
              <a:rPr dirty="0" sz="2500" lang="en-IN" err="1" smtClean="0">
                <a:latin typeface="Kruti Dev 010" pitchFamily="2" charset="0"/>
              </a:rPr>
              <a:t>dkuwu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jkT</a:t>
            </a:r>
            <a:r>
              <a:rPr dirty="0" sz="2500" lang="en-IN" smtClean="0">
                <a:latin typeface="Kruti Dev 010" pitchFamily="2" charset="0"/>
              </a:rPr>
              <a:t>; }</a:t>
            </a:r>
            <a:r>
              <a:rPr dirty="0" sz="2500" lang="en-IN" err="1" smtClean="0">
                <a:latin typeface="Kruti Dev 010" pitchFamily="2" charset="0"/>
              </a:rPr>
              <a:t>kjk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fuZfer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dkuwu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ls</a:t>
            </a:r>
            <a:r>
              <a:rPr dirty="0" sz="2500" lang="en-IN" smtClean="0">
                <a:latin typeface="Kruti Dev 010" pitchFamily="2" charset="0"/>
              </a:rPr>
              <a:t> u </a:t>
            </a:r>
            <a:r>
              <a:rPr dirty="0" sz="2500" lang="en-IN" err="1" smtClean="0">
                <a:latin typeface="Kruti Dev 010" pitchFamily="2" charset="0"/>
              </a:rPr>
              <a:t>rks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Åij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gS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vkSj</a:t>
            </a:r>
            <a:r>
              <a:rPr dirty="0" sz="2500" lang="en-IN" smtClean="0">
                <a:latin typeface="Kruti Dev 010" pitchFamily="2" charset="0"/>
              </a:rPr>
              <a:t> u </a:t>
            </a:r>
            <a:r>
              <a:rPr dirty="0" sz="2500" lang="en-IN" err="1" smtClean="0">
                <a:latin typeface="Kruti Dev 010" pitchFamily="2" charset="0"/>
              </a:rPr>
              <a:t>gh</a:t>
            </a:r>
            <a:r>
              <a:rPr dirty="0" sz="2500" lang="en-IN" smtClean="0">
                <a:latin typeface="Kruti Dev 010" pitchFamily="2" charset="0"/>
              </a:rPr>
              <a:t> Lora=A ;s </a:t>
            </a:r>
            <a:r>
              <a:rPr dirty="0" sz="2500" lang="en-IN" err="1" smtClean="0">
                <a:latin typeface="Kruti Dev 010" pitchFamily="2" charset="0"/>
              </a:rPr>
              <a:t>lHkh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jkT</a:t>
            </a:r>
            <a:r>
              <a:rPr dirty="0" sz="2500" lang="en-IN" smtClean="0">
                <a:latin typeface="Kruti Dev 010" pitchFamily="2" charset="0"/>
              </a:rPr>
              <a:t>; </a:t>
            </a:r>
            <a:r>
              <a:rPr dirty="0" sz="2500" lang="en-IN" err="1" smtClean="0">
                <a:latin typeface="Kruti Dev 010" pitchFamily="2" charset="0"/>
              </a:rPr>
              <a:t>ds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dkuwu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ds</a:t>
            </a:r>
            <a:r>
              <a:rPr dirty="0" sz="2500" lang="en-IN" smtClean="0">
                <a:latin typeface="Kruti Dev 010" pitchFamily="2" charset="0"/>
              </a:rPr>
              <a:t> v/</a:t>
            </a:r>
            <a:r>
              <a:rPr dirty="0" sz="2500" lang="en-IN" err="1" smtClean="0">
                <a:latin typeface="Kruti Dev 010" pitchFamily="2" charset="0"/>
              </a:rPr>
              <a:t>khu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gSaA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izHkqlÙkk</a:t>
            </a:r>
            <a:r>
              <a:rPr dirty="0" sz="2500" lang="en-IN" smtClean="0">
                <a:latin typeface="Kruti Dev 010" pitchFamily="2" charset="0"/>
              </a:rPr>
              <a:t>/</a:t>
            </a:r>
            <a:r>
              <a:rPr dirty="0" sz="2500" lang="en-IN" err="1" smtClean="0">
                <a:latin typeface="Kruti Dev 010" pitchFamily="2" charset="0"/>
              </a:rPr>
              <a:t>kjh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rkuk'kkgh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rjhds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ls</a:t>
            </a:r>
            <a:r>
              <a:rPr dirty="0" sz="2500" lang="en-IN" smtClean="0">
                <a:latin typeface="Kruti Dev 010" pitchFamily="2" charset="0"/>
              </a:rPr>
              <a:t> '</a:t>
            </a:r>
            <a:r>
              <a:rPr dirty="0" sz="2500" lang="en-IN" err="1" smtClean="0">
                <a:latin typeface="Kruti Dev 010" pitchFamily="2" charset="0"/>
              </a:rPr>
              <a:t>kklu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djs</a:t>
            </a:r>
            <a:r>
              <a:rPr dirty="0" sz="2500" lang="en-US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vkWfLVu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dk</a:t>
            </a:r>
            <a:r>
              <a:rPr dirty="0" sz="2500" lang="en-IN" smtClean="0">
                <a:latin typeface="Kruti Dev 010" pitchFamily="2" charset="0"/>
              </a:rPr>
              <a:t> ;g </a:t>
            </a:r>
            <a:r>
              <a:rPr dirty="0" sz="2500" lang="en-IN" err="1" smtClean="0">
                <a:latin typeface="Kruti Dev 010" pitchFamily="2" charset="0"/>
              </a:rPr>
              <a:t>fopkj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fcYdqy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ugha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FkkA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vr</a:t>
            </a:r>
            <a:r>
              <a:rPr dirty="0" sz="2500" lang="en-IN" smtClean="0">
                <a:latin typeface="Kruti Dev 010" pitchFamily="2" charset="0"/>
              </a:rPr>
              <a:t>% </a:t>
            </a:r>
            <a:r>
              <a:rPr dirty="0" sz="2500" lang="en-IN" err="1" smtClean="0">
                <a:latin typeface="Kruti Dev 010" pitchFamily="2" charset="0"/>
              </a:rPr>
              <a:t>loksZPp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fo</a:t>
            </a:r>
            <a:r>
              <a:rPr dirty="0" sz="2500" lang="en-IN" smtClean="0">
                <a:latin typeface="Kruti Dev 010" pitchFamily="2" charset="0"/>
              </a:rPr>
              <a:t>/</a:t>
            </a:r>
            <a:r>
              <a:rPr dirty="0" sz="2500" lang="en-IN" err="1" smtClean="0">
                <a:latin typeface="Kruti Dev 010" pitchFamily="2" charset="0"/>
              </a:rPr>
              <a:t>kueaMy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dkuwuh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n`f"Vdks.k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ls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loZl</a:t>
            </a:r>
            <a:r>
              <a:rPr dirty="0" sz="2500" lang="en-IN" smtClean="0">
                <a:latin typeface="Kruti Dev 010" pitchFamily="2" charset="0"/>
              </a:rPr>
              <a:t>{</a:t>
            </a:r>
            <a:r>
              <a:rPr dirty="0" sz="2500" lang="en-IN" err="1" smtClean="0">
                <a:latin typeface="Kruti Dev 010" pitchFamily="2" charset="0"/>
              </a:rPr>
              <a:t>ke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dirty="0" sz="2500" lang="en-IN" err="1" smtClean="0">
                <a:latin typeface="Times New Roman" pitchFamily="18" charset="0"/>
                <a:cs typeface="Times New Roman" pitchFamily="18" charset="0"/>
              </a:rPr>
              <a:t>omnicompetent</a:t>
            </a:r>
            <a:r>
              <a:rPr dirty="0" sz="2500" lang="en-IN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dirty="0" sz="2500" lang="en-IN" err="1" smtClean="0">
                <a:latin typeface="Kruti Dev 010" pitchFamily="2" charset="0"/>
                <a:cs typeface="Times New Roman" pitchFamily="18" charset="0"/>
              </a:rPr>
              <a:t>gSA</a:t>
            </a:r>
            <a:endParaRPr dirty="0" sz="2500" lang="en-IN">
              <a:latin typeface="Kruti Dev 010" pitchFamily="2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3" name="Rectangle 1"/>
          <p:cNvSpPr/>
          <p:nvPr/>
        </p:nvSpPr>
        <p:spPr>
          <a:xfrm>
            <a:off x="1214414" y="2214554"/>
            <a:ext cx="5715040" cy="1138773"/>
          </a:xfrm>
          <a:prstGeom prst="rect"/>
        </p:spPr>
        <p:txBody>
          <a:bodyPr wrap="square">
            <a:spAutoFit/>
          </a:bodyPr>
          <a:p>
            <a:r>
              <a:rPr b="1" dirty="0" sz="5000" lang="en-IN" smtClean="0">
                <a:latin typeface="Times New Roman" pitchFamily="18" charset="0"/>
                <a:cs typeface="Times New Roman" pitchFamily="18" charset="0"/>
              </a:rPr>
              <a:t>	THANK YOU</a:t>
            </a:r>
          </a:p>
          <a:p>
            <a:r>
              <a:rPr dirty="0" lang="en-IN" smtClean="0">
                <a:latin typeface="Times New Roman" pitchFamily="18" charset="0"/>
                <a:cs typeface="Times New Roman" pitchFamily="18" charset="0"/>
              </a:rPr>
              <a:t> </a:t>
            </a:r>
            <a:endParaRPr dirty="0" lang="en-IN"/>
          </a:p>
        </p:txBody>
      </p:sp>
    </p:spTree>
  </p:cSld>
  <p:clrMapOvr>
    <a:masterClrMapping/>
  </p:clrMapOvr>
</p:sld>
</file>

<file path=ppt/theme/_rels/theme1.xml.rels><?xml version="1.0" encoding="UTF-8" standalone="yes"?>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lastClr="000000" val="windowText"/>
      </a:dk1>
      <a:lt1>
        <a:sysClr lastClr="FFFFFF" val="window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r="5400000" dist="254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dir="tl" rig="flat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r="5400000" dist="254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dir="tl" rig="flat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>
            <a:fillRect/>
          </a:stretch>
        </a:blipFill>
      </a:bgFillStyleLst>
    </a:fmtScheme>
  </a:themeElements>
</a:theme>
</file>

<file path=ppt/theme/theme2.xml><?xml version="1.0" encoding="utf-8"?>
<a:theme xmlns:a="http://schemas.openxmlformats.org/drawingml/2006/main" name="Office 主题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docProps/app.xml><?xml version="1.0" encoding="utf-8"?>
<Properties xmlns="http://schemas.openxmlformats.org/officeDocument/2006/extended-properties">
  <Application>Microsoft Office PowerPoint</Application>
  <ScaleCrop>0</ScaleCrop>
  <LinksUpToDate>0</LinksUpToDate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:title>PURNEA UNIVERSITY, PURNEA</dc:title>
  <dc:creator>SONY</dc:creator>
  <cp:lastModifiedBy>13287`</cp:lastModifiedBy>
  <dcterms:created xsi:type="dcterms:W3CDTF">2019-11-06T04:26:29Z</dcterms:created>
  <dcterms:modified xsi:type="dcterms:W3CDTF">2020-05-08T08:59:29Z</dcterms:modified>
</cp:coreProperties>
</file>