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96" r:id="rId1"/>
  </p:sldMasterIdLst>
  <p:notesMasterIdLst>
    <p:notesMasterId r:id="rId2"/>
  </p:notesMasterIdLst>
  <p:sldIdLst>
    <p:sldId id="298" r:id="rId3"/>
    <p:sldId id="299" r:id="rId4"/>
    <p:sldId id="300" r:id="rId5"/>
    <p:sldId id="301" r:id="rId6"/>
    <p:sldId id="302" r:id="rId7"/>
    <p:sldId id="303" r:id="rId8"/>
    <p:sldId id="304" r:id="rId9"/>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070701"/>
    <a:srgbClr val="00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p:scale>
          <a:sx n="70" d="100"/>
          <a:sy n="70" d="100"/>
        </p:scale>
        <p:origin x="-1572" y="-4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tableStyles" Target="tableStyle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5" name=""/>
        <p:cNvGrpSpPr/>
        <p:nvPr/>
      </p:nvGrpSpPr>
      <p:grpSpPr>
        <a:xfrm>
          <a:off x="0" y="0"/>
          <a:ext cx="0" cy="0"/>
          <a:chOff x="0" y="0"/>
          <a:chExt cx="0" cy="0"/>
        </a:xfrm>
      </p:grpSpPr>
      <p:sp>
        <p:nvSpPr>
          <p:cNvPr id="104869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IN"/>
          </a:p>
        </p:txBody>
      </p:sp>
      <p:sp>
        <p:nvSpPr>
          <p:cNvPr id="104869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2526E10A-045F-4EF5-B2A2-322D9A7AFDAC}" type="datetimeFigureOut">
              <a:rPr lang="en-US" smtClean="0"/>
              <a:t>3/3/2020</a:t>
            </a:fld>
            <a:endParaRPr lang="en-IN"/>
          </a:p>
        </p:txBody>
      </p:sp>
      <p:sp>
        <p:nvSpPr>
          <p:cNvPr id="104869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IN"/>
          </a:p>
        </p:txBody>
      </p:sp>
      <p:sp>
        <p:nvSpPr>
          <p:cNvPr id="1048694"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9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IN"/>
          </a:p>
        </p:txBody>
      </p:sp>
      <p:sp>
        <p:nvSpPr>
          <p:cNvPr id="104869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3ED6E974-0275-4A0E-ADF3-00E797BC0656}" type="slidenum">
              <a:rPr lang="en-IN" smtClean="0"/>
              <a:t>‹#›</a:t>
            </a:fld>
            <a:endParaRPr lang="en-I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2" name=""/>
        <p:cNvGrpSpPr/>
        <p:nvPr/>
      </p:nvGrpSpPr>
      <p:grpSpPr>
        <a:xfrm>
          <a:off x="0" y="0"/>
          <a:ext cx="0" cy="0"/>
          <a:chOff x="0" y="0"/>
          <a:chExt cx="0" cy="0"/>
        </a:xfrm>
      </p:grpSpPr>
      <p:sp>
        <p:nvSpPr>
          <p:cNvPr id="1048587"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grpSp>
        <p:nvGrpSpPr>
          <p:cNvPr id="23" name="Group 9"/>
          <p:cNvGrpSpPr>
            <a:grpSpLocks noChangeAspect="1"/>
          </p:cNvGrpSpPr>
          <p:nvPr/>
        </p:nvGrpSpPr>
        <p:grpSpPr bwMode="hidden">
          <a:xfrm>
            <a:off x="211665" y="5353963"/>
            <a:ext cx="8723376" cy="1331580"/>
            <a:chOff x="-3905250" y="4294188"/>
            <a:chExt cx="13011150" cy="1892300"/>
          </a:xfrm>
        </p:grpSpPr>
        <p:sp>
          <p:nvSpPr>
            <p:cNvPr id="1048588"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589"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590"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591"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592" name="Freeform 10"/>
            <p:cNvSpPr/>
            <p:nvPr/>
          </p:nvSpPr>
          <p:spPr bwMode="hidden">
            <a:xfrm>
              <a:off x="-3905250" y="4294188"/>
              <a:ext cx="13011150"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593"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dirty="0" lang="en-US"/>
          </a:p>
        </p:txBody>
      </p:sp>
      <p:sp>
        <p:nvSpPr>
          <p:cNvPr id="1048594" name="Subtitle 2"/>
          <p:cNvSpPr>
            <a:spLocks noGrp="1"/>
          </p:cNvSpPr>
          <p:nvPr>
            <p:ph type="subTitle" idx="1"/>
          </p:nvPr>
        </p:nvSpPr>
        <p:spPr>
          <a:xfrm>
            <a:off x="1371600" y="3556001"/>
            <a:ext cx="6400800" cy="1473200"/>
          </a:xfrm>
        </p:spPr>
        <p:txBody>
          <a:bodyPr>
            <a:normAutofit/>
          </a:bodyPr>
          <a:lstStyle>
            <a:lvl1pPr algn="ctr" indent="0" marL="0">
              <a:buNone/>
              <a:defRPr sz="2000">
                <a:solidFill>
                  <a:srgbClr val="FFFFFF"/>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dirty="0" lang="en-US"/>
          </a:p>
        </p:txBody>
      </p:sp>
      <p:sp>
        <p:nvSpPr>
          <p:cNvPr id="1048595" name="Date Placeholder 3"/>
          <p:cNvSpPr>
            <a:spLocks noGrp="1"/>
          </p:cNvSpPr>
          <p:nvPr>
            <p:ph type="dt" sz="half" idx="10"/>
          </p:nvPr>
        </p:nvSpPr>
        <p:spPr/>
        <p:txBody>
          <a:bodyPr/>
          <a:p>
            <a:fld id="{109BC234-6F95-4317-8B08-0E1FD6E73A5F}" type="datetimeFigureOut">
              <a:rPr lang="en-US" smtClean="0"/>
              <a:t>3/3/2020</a:t>
            </a:fld>
            <a:endParaRPr lang="en-IN"/>
          </a:p>
        </p:txBody>
      </p:sp>
      <p:sp>
        <p:nvSpPr>
          <p:cNvPr id="1048596" name="Footer Placeholder 4"/>
          <p:cNvSpPr>
            <a:spLocks noGrp="1"/>
          </p:cNvSpPr>
          <p:nvPr>
            <p:ph type="ftr" sz="quarter" idx="11"/>
          </p:nvPr>
        </p:nvSpPr>
        <p:spPr/>
        <p:txBody>
          <a:bodyPr/>
          <a:p>
            <a:endParaRPr lang="en-IN"/>
          </a:p>
        </p:txBody>
      </p:sp>
      <p:sp>
        <p:nvSpPr>
          <p:cNvPr id="1048597" name="Slide Number Placeholder 5"/>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9" name=""/>
        <p:cNvGrpSpPr/>
        <p:nvPr/>
      </p:nvGrpSpPr>
      <p:grpSpPr>
        <a:xfrm>
          <a:off x="0" y="0"/>
          <a:ext cx="0" cy="0"/>
          <a:chOff x="0" y="0"/>
          <a:chExt cx="0" cy="0"/>
        </a:xfrm>
      </p:grpSpPr>
      <p:sp>
        <p:nvSpPr>
          <p:cNvPr id="1048649" name="Title 1"/>
          <p:cNvSpPr>
            <a:spLocks noGrp="1"/>
          </p:cNvSpPr>
          <p:nvPr>
            <p:ph type="title"/>
          </p:nvPr>
        </p:nvSpPr>
        <p:spPr/>
        <p:txBody>
          <a:bodyPr/>
          <a:p>
            <a:r>
              <a:rPr lang="en-US" smtClean="0"/>
              <a:t>Click to edit Master title style</a:t>
            </a:r>
            <a:endParaRPr lang="en-US"/>
          </a:p>
        </p:txBody>
      </p:sp>
      <p:sp>
        <p:nvSpPr>
          <p:cNvPr id="1048650" name="Vertical Text Placeholder 2"/>
          <p:cNvSpPr>
            <a:spLocks noGrp="1"/>
          </p:cNvSpPr>
          <p:nvPr>
            <p:ph type="body" orient="vert" idx="1"/>
          </p:nvPr>
        </p:nvSpPr>
        <p:spPr/>
        <p:txBody>
          <a:bodyPr anchor="ctr" vert="eaVert"/>
          <a:lstStyle>
            <a:lvl1pPr algn="l"/>
            <a:lvl2pPr algn="l"/>
            <a:lvl3pPr algn="l"/>
            <a:lvl4pPr algn="l"/>
            <a:lvl5pPr algn="l"/>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1" name="Date Placeholder 3"/>
          <p:cNvSpPr>
            <a:spLocks noGrp="1"/>
          </p:cNvSpPr>
          <p:nvPr>
            <p:ph type="dt" sz="half" idx="10"/>
          </p:nvPr>
        </p:nvSpPr>
        <p:spPr/>
        <p:txBody>
          <a:bodyPr/>
          <a:p>
            <a:fld id="{109BC234-6F95-4317-8B08-0E1FD6E73A5F}" type="datetimeFigureOut">
              <a:rPr lang="en-US" smtClean="0"/>
              <a:t>3/3/2020</a:t>
            </a:fld>
            <a:endParaRPr lang="en-IN"/>
          </a:p>
        </p:txBody>
      </p:sp>
      <p:sp>
        <p:nvSpPr>
          <p:cNvPr id="1048652" name="Footer Placeholder 4"/>
          <p:cNvSpPr>
            <a:spLocks noGrp="1"/>
          </p:cNvSpPr>
          <p:nvPr>
            <p:ph type="ftr" sz="quarter" idx="11"/>
          </p:nvPr>
        </p:nvSpPr>
        <p:spPr/>
        <p:txBody>
          <a:bodyPr/>
          <a:p>
            <a:endParaRPr lang="en-IN"/>
          </a:p>
        </p:txBody>
      </p:sp>
      <p:sp>
        <p:nvSpPr>
          <p:cNvPr id="1048653" name="Slide Number Placeholder 5"/>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35" name=""/>
        <p:cNvGrpSpPr/>
        <p:nvPr/>
      </p:nvGrpSpPr>
      <p:grpSpPr>
        <a:xfrm>
          <a:off x="0" y="0"/>
          <a:ext cx="0" cy="0"/>
          <a:chOff x="0" y="0"/>
          <a:chExt cx="0" cy="0"/>
        </a:xfrm>
      </p:grpSpPr>
      <p:sp>
        <p:nvSpPr>
          <p:cNvPr id="1048626"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27" name="Date Placeholder 3"/>
          <p:cNvSpPr>
            <a:spLocks noGrp="1"/>
          </p:cNvSpPr>
          <p:nvPr>
            <p:ph type="dt" sz="half" idx="10"/>
          </p:nvPr>
        </p:nvSpPr>
        <p:spPr/>
        <p:txBody>
          <a:bodyPr/>
          <a:p>
            <a:fld id="{109BC234-6F95-4317-8B08-0E1FD6E73A5F}" type="datetimeFigureOut">
              <a:rPr lang="en-US" smtClean="0"/>
              <a:t>3/3/2020</a:t>
            </a:fld>
            <a:endParaRPr lang="en-IN"/>
          </a:p>
        </p:txBody>
      </p:sp>
      <p:sp>
        <p:nvSpPr>
          <p:cNvPr id="1048628" name="Footer Placeholder 4"/>
          <p:cNvSpPr>
            <a:spLocks noGrp="1"/>
          </p:cNvSpPr>
          <p:nvPr>
            <p:ph type="ftr" sz="quarter" idx="11"/>
          </p:nvPr>
        </p:nvSpPr>
        <p:spPr/>
        <p:txBody>
          <a:bodyPr/>
          <a:p>
            <a:endParaRPr lang="en-IN"/>
          </a:p>
        </p:txBody>
      </p:sp>
      <p:sp>
        <p:nvSpPr>
          <p:cNvPr id="1048629" name="Slide Number Placeholder 5"/>
          <p:cNvSpPr>
            <a:spLocks noGrp="1"/>
          </p:cNvSpPr>
          <p:nvPr>
            <p:ph type="sldNum" sz="quarter" idx="12"/>
          </p:nvPr>
        </p:nvSpPr>
        <p:spPr/>
        <p:txBody>
          <a:bodyPr/>
          <a:p>
            <a:fld id="{37B70200-232E-4766-B65B-79944090787D}" type="slidenum">
              <a:rPr lang="en-IN" smtClean="0"/>
              <a:t>‹#›</a:t>
            </a:fld>
            <a:endParaRPr lang="en-IN"/>
          </a:p>
        </p:txBody>
      </p:sp>
      <p:grpSp>
        <p:nvGrpSpPr>
          <p:cNvPr id="36" name="Group 14"/>
          <p:cNvGrpSpPr>
            <a:grpSpLocks noChangeAspect="1"/>
          </p:cNvGrpSpPr>
          <p:nvPr/>
        </p:nvGrpSpPr>
        <p:grpSpPr bwMode="hidden">
          <a:xfrm>
            <a:off x="211665" y="714191"/>
            <a:ext cx="8723376" cy="1331580"/>
            <a:chOff x="-3905250" y="4294188"/>
            <a:chExt cx="13011150" cy="1892300"/>
          </a:xfrm>
        </p:grpSpPr>
        <p:sp>
          <p:nvSpPr>
            <p:cNvPr id="1048630"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31"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32"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633"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634" name="Freeform 19"/>
            <p:cNvSpPr/>
            <p:nvPr/>
          </p:nvSpPr>
          <p:spPr bwMode="hidden">
            <a:xfrm>
              <a:off x="-3905250" y="4294188"/>
              <a:ext cx="13011150"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635" name="Vertical Title 1"/>
          <p:cNvSpPr>
            <a:spLocks noGrp="1"/>
          </p:cNvSpPr>
          <p:nvPr>
            <p:ph type="title" orient="vert"/>
          </p:nvPr>
        </p:nvSpPr>
        <p:spPr>
          <a:xfrm>
            <a:off x="6629400" y="1447800"/>
            <a:ext cx="2057400" cy="4487333"/>
          </a:xfrm>
        </p:spPr>
        <p:txBody>
          <a:bodyPr anchor="ctr" vert="eaVert"/>
          <a:lstStyle>
            <a:lvl1pPr algn="l">
              <a:defRPr>
                <a:solidFill>
                  <a:schemeClr val="tx2"/>
                </a:solidFill>
              </a:defRPr>
            </a:lvl1pPr>
          </a:lstStyle>
          <a:p>
            <a:r>
              <a:rPr lang="en-US" smtClean="0"/>
              <a:t>Click to edit Master title style</a:t>
            </a:r>
            <a:endParaRPr dirty="0" lang="en-US"/>
          </a:p>
        </p:txBody>
      </p:sp>
      <p:sp>
        <p:nvSpPr>
          <p:cNvPr id="1048636" name="Vertical Text Placeholder 2"/>
          <p:cNvSpPr>
            <a:spLocks noGrp="1"/>
          </p:cNvSpPr>
          <p:nvPr>
            <p:ph type="body" orient="vert" idx="1"/>
          </p:nvPr>
        </p:nvSpPr>
        <p:spPr>
          <a:xfrm>
            <a:off x="457200" y="1447800"/>
            <a:ext cx="6019800" cy="4487334"/>
          </a:xfrm>
        </p:spPr>
        <p:txBody>
          <a:bodyPr vert="eaVert"/>
          <a:lstStyle>
            <a:lvl1pPr>
              <a:buClr>
                <a:schemeClr val="accent1"/>
              </a:buClr>
            </a:lvl1pPr>
            <a:lvl2pPr>
              <a:buClr>
                <a:schemeClr val="accent1"/>
              </a:buClr>
            </a:lvl2pPr>
            <a:lvl3pPr>
              <a:buClr>
                <a:schemeClr val="accent1"/>
              </a:buClr>
            </a:lvl3pPr>
            <a:lvl4pPr>
              <a:buClr>
                <a:schemeClr val="accent1"/>
              </a:buClr>
            </a:lvl4pPr>
            <a:lvl5pPr>
              <a:buClr>
                <a:schemeClr val="accent1"/>
              </a:buCl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5" name=""/>
        <p:cNvGrpSpPr/>
        <p:nvPr/>
      </p:nvGrpSpPr>
      <p:grpSpPr>
        <a:xfrm>
          <a:off x="0" y="0"/>
          <a:ext cx="0" cy="0"/>
          <a:chOff x="0" y="0"/>
          <a:chExt cx="0" cy="0"/>
        </a:xfrm>
      </p:grpSpPr>
      <p:sp>
        <p:nvSpPr>
          <p:cNvPr id="1048600"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1" name="Date Placeholder 3"/>
          <p:cNvSpPr>
            <a:spLocks noGrp="1"/>
          </p:cNvSpPr>
          <p:nvPr>
            <p:ph type="dt" sz="half" idx="10"/>
          </p:nvPr>
        </p:nvSpPr>
        <p:spPr/>
        <p:txBody>
          <a:bodyPr/>
          <a:p>
            <a:fld id="{109BC234-6F95-4317-8B08-0E1FD6E73A5F}" type="datetimeFigureOut">
              <a:rPr lang="en-US" smtClean="0"/>
              <a:t>3/3/2020</a:t>
            </a:fld>
            <a:endParaRPr lang="en-IN"/>
          </a:p>
        </p:txBody>
      </p:sp>
      <p:sp>
        <p:nvSpPr>
          <p:cNvPr id="1048602" name="Footer Placeholder 4"/>
          <p:cNvSpPr>
            <a:spLocks noGrp="1"/>
          </p:cNvSpPr>
          <p:nvPr>
            <p:ph type="ftr" sz="quarter" idx="11"/>
          </p:nvPr>
        </p:nvSpPr>
        <p:spPr/>
        <p:txBody>
          <a:bodyPr/>
          <a:p>
            <a:endParaRPr lang="en-IN"/>
          </a:p>
        </p:txBody>
      </p:sp>
      <p:sp>
        <p:nvSpPr>
          <p:cNvPr id="1048603" name="Slide Number Placeholder 5"/>
          <p:cNvSpPr>
            <a:spLocks noGrp="1"/>
          </p:cNvSpPr>
          <p:nvPr>
            <p:ph type="sldNum" sz="quarter" idx="12"/>
          </p:nvPr>
        </p:nvSpPr>
        <p:spPr/>
        <p:txBody>
          <a:bodyPr/>
          <a:p>
            <a:fld id="{37B70200-232E-4766-B65B-79944090787D}" type="slidenum">
              <a:rPr lang="en-IN" smtClean="0"/>
              <a:t>‹#›</a:t>
            </a:fld>
            <a:endParaRPr lang="en-IN"/>
          </a:p>
        </p:txBody>
      </p:sp>
      <p:sp>
        <p:nvSpPr>
          <p:cNvPr id="1048604" name="Title 6"/>
          <p:cNvSpPr>
            <a:spLocks noGrp="1"/>
          </p:cNvSpPr>
          <p:nvPr>
            <p:ph type="title"/>
          </p:nvPr>
        </p:nvSpPr>
        <p:spPr/>
        <p:txBody>
          <a:bodyPr/>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40" name=""/>
        <p:cNvGrpSpPr/>
        <p:nvPr/>
      </p:nvGrpSpPr>
      <p:grpSpPr>
        <a:xfrm>
          <a:off x="0" y="0"/>
          <a:ext cx="0" cy="0"/>
          <a:chOff x="0" y="0"/>
          <a:chExt cx="0" cy="0"/>
        </a:xfrm>
      </p:grpSpPr>
      <p:sp>
        <p:nvSpPr>
          <p:cNvPr id="104865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5" name="Freeform 14"/>
          <p:cNvSpPr/>
          <p:nvPr/>
        </p:nvSpPr>
        <p:spPr bwMode="hidden">
          <a:xfrm>
            <a:off x="6047438" y="4203592"/>
            <a:ext cx="2876429" cy="714026"/>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56" name="Freeform 18"/>
          <p:cNvSpPr/>
          <p:nvPr/>
        </p:nvSpPr>
        <p:spPr bwMode="hidden">
          <a:xfrm>
            <a:off x="2619320" y="4075290"/>
            <a:ext cx="5544515" cy="850138"/>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57" name="Freeform 22"/>
          <p:cNvSpPr/>
          <p:nvPr/>
        </p:nvSpPr>
        <p:spPr bwMode="hidden">
          <a:xfrm>
            <a:off x="2828728" y="4087562"/>
            <a:ext cx="5467980" cy="774272"/>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658" name="Freeform 26"/>
          <p:cNvSpPr/>
          <p:nvPr/>
        </p:nvSpPr>
        <p:spPr bwMode="hidden">
          <a:xfrm>
            <a:off x="5609489" y="4074174"/>
            <a:ext cx="3308000" cy="651549"/>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659" name="Freeform 10"/>
          <p:cNvSpPr/>
          <p:nvPr/>
        </p:nvSpPr>
        <p:spPr bwMode="hidden">
          <a:xfrm>
            <a:off x="211665" y="4058555"/>
            <a:ext cx="8723376" cy="1329874"/>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sp>
        <p:nvSpPr>
          <p:cNvPr id="1048660" name="Title 1"/>
          <p:cNvSpPr>
            <a:spLocks noGrp="1"/>
          </p:cNvSpPr>
          <p:nvPr>
            <p:ph type="title"/>
          </p:nvPr>
        </p:nvSpPr>
        <p:spPr>
          <a:xfrm>
            <a:off x="690032" y="2463560"/>
            <a:ext cx="7772400" cy="1524000"/>
          </a:xfrm>
        </p:spPr>
        <p:txBody>
          <a:bodyPr anchor="t">
            <a:normAutofit/>
          </a:bodyPr>
          <a:lstStyle>
            <a:lvl1pPr algn="ctr">
              <a:defRPr b="0" cap="none" sz="4400"/>
            </a:lvl1pPr>
          </a:lstStyle>
          <a:p>
            <a:r>
              <a:rPr lang="en-US" smtClean="0"/>
              <a:t>Click to edit Master title style</a:t>
            </a:r>
            <a:endParaRPr dirty="0" lang="en-US"/>
          </a:p>
        </p:txBody>
      </p:sp>
      <p:sp>
        <p:nvSpPr>
          <p:cNvPr id="1048661" name="Text Placeholder 2"/>
          <p:cNvSpPr>
            <a:spLocks noGrp="1"/>
          </p:cNvSpPr>
          <p:nvPr>
            <p:ph type="body" idx="1"/>
          </p:nvPr>
        </p:nvSpPr>
        <p:spPr>
          <a:xfrm>
            <a:off x="1367365" y="1437448"/>
            <a:ext cx="6417734" cy="939801"/>
          </a:xfrm>
        </p:spPr>
        <p:txBody>
          <a:bodyPr anchor="b">
            <a:normAutofit/>
          </a:bodyPr>
          <a:lstStyle>
            <a:lvl1pPr algn="ctr" indent="0" marL="0">
              <a:buNone/>
              <a:defRPr sz="2000">
                <a:solidFill>
                  <a:srgbClr val="FFFFFF"/>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62" name="Date Placeholder 3"/>
          <p:cNvSpPr>
            <a:spLocks noGrp="1"/>
          </p:cNvSpPr>
          <p:nvPr>
            <p:ph type="dt" sz="half" idx="10"/>
          </p:nvPr>
        </p:nvSpPr>
        <p:spPr/>
        <p:txBody>
          <a:bodyPr/>
          <a:p>
            <a:fld id="{109BC234-6F95-4317-8B08-0E1FD6E73A5F}" type="datetimeFigureOut">
              <a:rPr lang="en-US" smtClean="0"/>
              <a:t>3/3/2020</a:t>
            </a:fld>
            <a:endParaRPr lang="en-IN"/>
          </a:p>
        </p:txBody>
      </p:sp>
      <p:sp>
        <p:nvSpPr>
          <p:cNvPr id="1048663" name="Footer Placeholder 4"/>
          <p:cNvSpPr>
            <a:spLocks noGrp="1"/>
          </p:cNvSpPr>
          <p:nvPr>
            <p:ph type="ftr" sz="quarter" idx="11"/>
          </p:nvPr>
        </p:nvSpPr>
        <p:spPr/>
        <p:txBody>
          <a:bodyPr/>
          <a:p>
            <a:endParaRPr lang="en-IN"/>
          </a:p>
        </p:txBody>
      </p:sp>
      <p:sp>
        <p:nvSpPr>
          <p:cNvPr id="1048664" name="Slide Number Placeholder 5"/>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1" name=""/>
        <p:cNvGrpSpPr/>
        <p:nvPr/>
      </p:nvGrpSpPr>
      <p:grpSpPr>
        <a:xfrm>
          <a:off x="0" y="0"/>
          <a:ext cx="0" cy="0"/>
          <a:chOff x="0" y="0"/>
          <a:chExt cx="0" cy="0"/>
        </a:xfrm>
      </p:grpSpPr>
      <p:sp>
        <p:nvSpPr>
          <p:cNvPr id="1048665" name="Title 1"/>
          <p:cNvSpPr>
            <a:spLocks noGrp="1"/>
          </p:cNvSpPr>
          <p:nvPr>
            <p:ph type="title"/>
          </p:nvPr>
        </p:nvSpPr>
        <p:spPr/>
        <p:txBody>
          <a:bodyPr/>
          <a:p>
            <a:r>
              <a:rPr lang="en-US" smtClean="0"/>
              <a:t>Click to edit Master title style</a:t>
            </a:r>
            <a:endParaRPr lang="en-US"/>
          </a:p>
        </p:txBody>
      </p:sp>
      <p:sp>
        <p:nvSpPr>
          <p:cNvPr id="1048666" name="Date Placeholder 4"/>
          <p:cNvSpPr>
            <a:spLocks noGrp="1"/>
          </p:cNvSpPr>
          <p:nvPr>
            <p:ph type="dt" sz="half" idx="10"/>
          </p:nvPr>
        </p:nvSpPr>
        <p:spPr/>
        <p:txBody>
          <a:bodyPr/>
          <a:p>
            <a:fld id="{109BC234-6F95-4317-8B08-0E1FD6E73A5F}" type="datetimeFigureOut">
              <a:rPr lang="en-US" smtClean="0"/>
              <a:t>3/3/2020</a:t>
            </a:fld>
            <a:endParaRPr lang="en-IN"/>
          </a:p>
        </p:txBody>
      </p:sp>
      <p:sp>
        <p:nvSpPr>
          <p:cNvPr id="1048667" name="Footer Placeholder 5"/>
          <p:cNvSpPr>
            <a:spLocks noGrp="1"/>
          </p:cNvSpPr>
          <p:nvPr>
            <p:ph type="ftr" sz="quarter" idx="11"/>
          </p:nvPr>
        </p:nvSpPr>
        <p:spPr/>
        <p:txBody>
          <a:bodyPr/>
          <a:p>
            <a:endParaRPr lang="en-IN"/>
          </a:p>
        </p:txBody>
      </p:sp>
      <p:sp>
        <p:nvSpPr>
          <p:cNvPr id="1048668" name="Slide Number Placeholder 6"/>
          <p:cNvSpPr>
            <a:spLocks noGrp="1"/>
          </p:cNvSpPr>
          <p:nvPr>
            <p:ph type="sldNum" sz="quarter" idx="12"/>
          </p:nvPr>
        </p:nvSpPr>
        <p:spPr/>
        <p:txBody>
          <a:bodyPr/>
          <a:p>
            <a:fld id="{37B70200-232E-4766-B65B-79944090787D}" type="slidenum">
              <a:rPr lang="en-IN" smtClean="0"/>
              <a:t>‹#›</a:t>
            </a:fld>
            <a:endParaRPr lang="en-IN"/>
          </a:p>
        </p:txBody>
      </p:sp>
      <p:sp>
        <p:nvSpPr>
          <p:cNvPr id="1048669" name="Content Placeholder 8"/>
          <p:cNvSpPr>
            <a:spLocks noGrp="1"/>
          </p:cNvSpPr>
          <p:nvPr>
            <p:ph sz="quarter" idx="13"/>
          </p:nvPr>
        </p:nvSpPr>
        <p:spPr>
          <a:xfrm>
            <a:off x="676655" y="2679192"/>
            <a:ext cx="3822192" cy="34472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0" name="Content Placeholder 10"/>
          <p:cNvSpPr>
            <a:spLocks noGrp="1"/>
          </p:cNvSpPr>
          <p:nvPr>
            <p:ph sz="quarter" idx="14"/>
          </p:nvPr>
        </p:nvSpPr>
        <p:spPr>
          <a:xfrm>
            <a:off x="4645152" y="2679192"/>
            <a:ext cx="3822192" cy="34472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2" name=""/>
        <p:cNvGrpSpPr/>
        <p:nvPr/>
      </p:nvGrpSpPr>
      <p:grpSpPr>
        <a:xfrm>
          <a:off x="0" y="0"/>
          <a:ext cx="0" cy="0"/>
          <a:chOff x="0" y="0"/>
          <a:chExt cx="0" cy="0"/>
        </a:xfrm>
      </p:grpSpPr>
      <p:sp>
        <p:nvSpPr>
          <p:cNvPr id="1048671" name="Title 1"/>
          <p:cNvSpPr>
            <a:spLocks noGrp="1"/>
          </p:cNvSpPr>
          <p:nvPr>
            <p:ph type="title"/>
          </p:nvPr>
        </p:nvSpPr>
        <p:spPr/>
        <p:txBody>
          <a:bodyPr/>
          <a:p>
            <a:r>
              <a:rPr lang="en-US" smtClean="0"/>
              <a:t>Click to edit Master title style</a:t>
            </a:r>
            <a:endParaRPr lang="en-US"/>
          </a:p>
        </p:txBody>
      </p:sp>
      <p:sp>
        <p:nvSpPr>
          <p:cNvPr id="1048672" name="Text Placeholder 2"/>
          <p:cNvSpPr>
            <a:spLocks noGrp="1"/>
          </p:cNvSpPr>
          <p:nvPr>
            <p:ph type="body" idx="1"/>
          </p:nvPr>
        </p:nvSpPr>
        <p:spPr>
          <a:xfrm>
            <a:off x="676656" y="2678114"/>
            <a:ext cx="3822192" cy="639762"/>
          </a:xfrm>
        </p:spPr>
        <p:txBody>
          <a:bodyPr anchor="ctr"/>
          <a:lstStyle>
            <a:lvl1pPr algn="ctr" indent="0" marL="0">
              <a:buNone/>
              <a:defRPr b="0" sz="2400">
                <a:solidFill>
                  <a:schemeClr val="tx2"/>
                </a:solidFill>
                <a:latin typeface="+mj-lt"/>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73"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74" name="Text Placeholder 4"/>
          <p:cNvSpPr>
            <a:spLocks noGrp="1"/>
          </p:cNvSpPr>
          <p:nvPr>
            <p:ph type="body" sz="quarter" idx="3"/>
          </p:nvPr>
        </p:nvSpPr>
        <p:spPr>
          <a:xfrm>
            <a:off x="4648200" y="2678113"/>
            <a:ext cx="3822192" cy="639762"/>
          </a:xfrm>
        </p:spPr>
        <p:txBody>
          <a:bodyPr anchor="ctr"/>
          <a:lstStyle>
            <a:lvl1pPr algn="ctr" indent="0" marL="0">
              <a:buNone/>
              <a:defRPr b="0" sz="2400" i="0">
                <a:solidFill>
                  <a:schemeClr val="tx2"/>
                </a:solidFill>
                <a:latin typeface="+mj-lt"/>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75"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76" name="Date Placeholder 6"/>
          <p:cNvSpPr>
            <a:spLocks noGrp="1"/>
          </p:cNvSpPr>
          <p:nvPr>
            <p:ph type="dt" sz="half" idx="10"/>
          </p:nvPr>
        </p:nvSpPr>
        <p:spPr/>
        <p:txBody>
          <a:bodyPr/>
          <a:p>
            <a:fld id="{109BC234-6F95-4317-8B08-0E1FD6E73A5F}" type="datetimeFigureOut">
              <a:rPr lang="en-US" smtClean="0"/>
              <a:t>3/3/2020</a:t>
            </a:fld>
            <a:endParaRPr lang="en-IN"/>
          </a:p>
        </p:txBody>
      </p:sp>
      <p:sp>
        <p:nvSpPr>
          <p:cNvPr id="1048677" name="Footer Placeholder 7"/>
          <p:cNvSpPr>
            <a:spLocks noGrp="1"/>
          </p:cNvSpPr>
          <p:nvPr>
            <p:ph type="ftr" sz="quarter" idx="11"/>
          </p:nvPr>
        </p:nvSpPr>
        <p:spPr/>
        <p:txBody>
          <a:bodyPr/>
          <a:p>
            <a:endParaRPr lang="en-IN"/>
          </a:p>
        </p:txBody>
      </p:sp>
      <p:sp>
        <p:nvSpPr>
          <p:cNvPr id="1048678" name="Slide Number Placeholder 8"/>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4" name=""/>
        <p:cNvGrpSpPr/>
        <p:nvPr/>
      </p:nvGrpSpPr>
      <p:grpSpPr>
        <a:xfrm>
          <a:off x="0" y="0"/>
          <a:ext cx="0" cy="0"/>
          <a:chOff x="0" y="0"/>
          <a:chExt cx="0" cy="0"/>
        </a:xfrm>
      </p:grpSpPr>
      <p:sp>
        <p:nvSpPr>
          <p:cNvPr id="1048622" name="Title 1"/>
          <p:cNvSpPr>
            <a:spLocks noGrp="1"/>
          </p:cNvSpPr>
          <p:nvPr>
            <p:ph type="title"/>
          </p:nvPr>
        </p:nvSpPr>
        <p:spPr/>
        <p:txBody>
          <a:bodyPr/>
          <a:p>
            <a:r>
              <a:rPr lang="en-US" smtClean="0"/>
              <a:t>Click to edit Master title style</a:t>
            </a:r>
            <a:endParaRPr lang="en-US"/>
          </a:p>
        </p:txBody>
      </p:sp>
      <p:sp>
        <p:nvSpPr>
          <p:cNvPr id="1048623" name="Date Placeholder 2"/>
          <p:cNvSpPr>
            <a:spLocks noGrp="1"/>
          </p:cNvSpPr>
          <p:nvPr>
            <p:ph type="dt" sz="half" idx="10"/>
          </p:nvPr>
        </p:nvSpPr>
        <p:spPr/>
        <p:txBody>
          <a:bodyPr/>
          <a:p>
            <a:fld id="{109BC234-6F95-4317-8B08-0E1FD6E73A5F}" type="datetimeFigureOut">
              <a:rPr lang="en-US" smtClean="0"/>
              <a:t>3/3/2020</a:t>
            </a:fld>
            <a:endParaRPr lang="en-IN"/>
          </a:p>
        </p:txBody>
      </p:sp>
      <p:sp>
        <p:nvSpPr>
          <p:cNvPr id="1048624" name="Footer Placeholder 3"/>
          <p:cNvSpPr>
            <a:spLocks noGrp="1"/>
          </p:cNvSpPr>
          <p:nvPr>
            <p:ph type="ftr" sz="quarter" idx="11"/>
          </p:nvPr>
        </p:nvSpPr>
        <p:spPr/>
        <p:txBody>
          <a:bodyPr/>
          <a:p>
            <a:endParaRPr lang="en-IN"/>
          </a:p>
        </p:txBody>
      </p:sp>
      <p:sp>
        <p:nvSpPr>
          <p:cNvPr id="1048625" name="Slide Number Placeholder 4"/>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27" name=""/>
        <p:cNvGrpSpPr/>
        <p:nvPr/>
      </p:nvGrpSpPr>
      <p:grpSpPr>
        <a:xfrm>
          <a:off x="0" y="0"/>
          <a:ext cx="0" cy="0"/>
          <a:chOff x="0" y="0"/>
          <a:chExt cx="0" cy="0"/>
        </a:xfrm>
      </p:grpSpPr>
      <p:sp>
        <p:nvSpPr>
          <p:cNvPr id="1048607"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grpSp>
        <p:nvGrpSpPr>
          <p:cNvPr id="28" name="Group 5"/>
          <p:cNvGrpSpPr>
            <a:grpSpLocks noChangeAspect="1"/>
          </p:cNvGrpSpPr>
          <p:nvPr/>
        </p:nvGrpSpPr>
        <p:grpSpPr bwMode="hidden">
          <a:xfrm>
            <a:off x="211665" y="714191"/>
            <a:ext cx="8723376" cy="1329874"/>
            <a:chOff x="-3905251" y="4294188"/>
            <a:chExt cx="13027839" cy="1892300"/>
          </a:xfrm>
        </p:grpSpPr>
        <p:sp>
          <p:nvSpPr>
            <p:cNvPr id="1048608"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09"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10"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611"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612" name="Freeform 10"/>
            <p:cNvSpPr/>
            <p:nvPr/>
          </p:nvSpPr>
          <p:spPr bwMode="hidden">
            <a:xfrm>
              <a:off x="-3905251" y="4294188"/>
              <a:ext cx="13027839"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613" name="Date Placeholder 1"/>
          <p:cNvSpPr>
            <a:spLocks noGrp="1"/>
          </p:cNvSpPr>
          <p:nvPr>
            <p:ph type="dt" sz="half" idx="10"/>
          </p:nvPr>
        </p:nvSpPr>
        <p:spPr/>
        <p:txBody>
          <a:bodyPr/>
          <a:p>
            <a:fld id="{109BC234-6F95-4317-8B08-0E1FD6E73A5F}" type="datetimeFigureOut">
              <a:rPr lang="en-US" smtClean="0"/>
              <a:t>3/3/2020</a:t>
            </a:fld>
            <a:endParaRPr lang="en-IN"/>
          </a:p>
        </p:txBody>
      </p:sp>
      <p:sp>
        <p:nvSpPr>
          <p:cNvPr id="1048614" name="Footer Placeholder 2"/>
          <p:cNvSpPr>
            <a:spLocks noGrp="1"/>
          </p:cNvSpPr>
          <p:nvPr>
            <p:ph type="ftr" sz="quarter" idx="11"/>
          </p:nvPr>
        </p:nvSpPr>
        <p:spPr/>
        <p:txBody>
          <a:bodyPr/>
          <a:p>
            <a:endParaRPr lang="en-IN"/>
          </a:p>
        </p:txBody>
      </p:sp>
      <p:sp>
        <p:nvSpPr>
          <p:cNvPr id="1048615" name="Slide Number Placeholder 3"/>
          <p:cNvSpPr>
            <a:spLocks noGrp="1"/>
          </p:cNvSpPr>
          <p:nvPr>
            <p:ph type="sldNum" sz="quarter" idx="12"/>
          </p:nvPr>
        </p:nvSpPr>
        <p:spPr/>
        <p:txBody>
          <a:bodyPr/>
          <a:p>
            <a:fld id="{37B70200-232E-4766-B65B-79944090787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43" name=""/>
        <p:cNvGrpSpPr/>
        <p:nvPr/>
      </p:nvGrpSpPr>
      <p:grpSpPr>
        <a:xfrm>
          <a:off x="0" y="0"/>
          <a:ext cx="0" cy="0"/>
          <a:chOff x="0" y="0"/>
          <a:chExt cx="0" cy="0"/>
        </a:xfrm>
      </p:grpSpPr>
      <p:sp>
        <p:nvSpPr>
          <p:cNvPr id="1048679"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80" name="Date Placeholder 4"/>
          <p:cNvSpPr>
            <a:spLocks noGrp="1"/>
          </p:cNvSpPr>
          <p:nvPr>
            <p:ph type="dt" sz="half" idx="10"/>
          </p:nvPr>
        </p:nvSpPr>
        <p:spPr/>
        <p:txBody>
          <a:bodyPr/>
          <a:p>
            <a:fld id="{109BC234-6F95-4317-8B08-0E1FD6E73A5F}" type="datetimeFigureOut">
              <a:rPr lang="en-US" smtClean="0"/>
              <a:t>3/3/2020</a:t>
            </a:fld>
            <a:endParaRPr lang="en-IN"/>
          </a:p>
        </p:txBody>
      </p:sp>
      <p:sp>
        <p:nvSpPr>
          <p:cNvPr id="1048681" name="Footer Placeholder 5"/>
          <p:cNvSpPr>
            <a:spLocks noGrp="1"/>
          </p:cNvSpPr>
          <p:nvPr>
            <p:ph type="ftr" sz="quarter" idx="11"/>
          </p:nvPr>
        </p:nvSpPr>
        <p:spPr/>
        <p:txBody>
          <a:bodyPr/>
          <a:p>
            <a:endParaRPr lang="en-IN"/>
          </a:p>
        </p:txBody>
      </p:sp>
      <p:sp>
        <p:nvSpPr>
          <p:cNvPr id="1048682" name="Slide Number Placeholder 6"/>
          <p:cNvSpPr>
            <a:spLocks noGrp="1"/>
          </p:cNvSpPr>
          <p:nvPr>
            <p:ph type="sldNum" sz="quarter" idx="12"/>
          </p:nvPr>
        </p:nvSpPr>
        <p:spPr/>
        <p:txBody>
          <a:bodyPr/>
          <a:p>
            <a:fld id="{37B70200-232E-4766-B65B-79944090787D}" type="slidenum">
              <a:rPr lang="en-IN" smtClean="0"/>
              <a:t>‹#›</a:t>
            </a:fld>
            <a:endParaRPr lang="en-IN"/>
          </a:p>
        </p:txBody>
      </p:sp>
      <p:sp>
        <p:nvSpPr>
          <p:cNvPr id="1048683" name="Text Placeholder 3"/>
          <p:cNvSpPr>
            <a:spLocks noGrp="1"/>
          </p:cNvSpPr>
          <p:nvPr>
            <p:ph type="body" sz="half" idx="2"/>
          </p:nvPr>
        </p:nvSpPr>
        <p:spPr>
          <a:xfrm>
            <a:off x="914400" y="3581400"/>
            <a:ext cx="3352800" cy="1905001"/>
          </a:xfrm>
        </p:spPr>
        <p:txBody>
          <a:bodyPr anchor="t">
            <a:normAutofit/>
          </a:bodyPr>
          <a:lstStyle>
            <a:lvl1pPr indent="0" marL="0">
              <a:spcBef>
                <a:spcPts val="0"/>
              </a:spcBef>
              <a:spcAft>
                <a:spcPts val="600"/>
              </a:spcAft>
              <a:buNone/>
              <a:defRPr sz="1800">
                <a:solidFill>
                  <a:schemeClr val="tx2"/>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grpSp>
        <p:nvGrpSpPr>
          <p:cNvPr id="44" name="Group 23"/>
          <p:cNvGrpSpPr>
            <a:grpSpLocks noChangeAspect="1"/>
          </p:cNvGrpSpPr>
          <p:nvPr/>
        </p:nvGrpSpPr>
        <p:grpSpPr bwMode="hidden">
          <a:xfrm>
            <a:off x="211665" y="714191"/>
            <a:ext cx="8723376" cy="1331580"/>
            <a:chOff x="-3905250" y="4294188"/>
            <a:chExt cx="13011150" cy="1892300"/>
          </a:xfrm>
        </p:grpSpPr>
        <p:sp>
          <p:nvSpPr>
            <p:cNvPr id="1048684"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85"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86"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687"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688" name="Freeform 28"/>
            <p:cNvSpPr/>
            <p:nvPr/>
          </p:nvSpPr>
          <p:spPr bwMode="hidden">
            <a:xfrm>
              <a:off x="-3905250" y="4294188"/>
              <a:ext cx="13011150"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689"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dirty="0" lang="en-US"/>
          </a:p>
        </p:txBody>
      </p:sp>
      <p:sp>
        <p:nvSpPr>
          <p:cNvPr id="1048690"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37" name=""/>
        <p:cNvGrpSpPr/>
        <p:nvPr/>
      </p:nvGrpSpPr>
      <p:grpSpPr>
        <a:xfrm>
          <a:off x="0" y="0"/>
          <a:ext cx="0" cy="0"/>
          <a:chOff x="0" y="0"/>
          <a:chExt cx="0" cy="0"/>
        </a:xfrm>
      </p:grpSpPr>
      <p:sp>
        <p:nvSpPr>
          <p:cNvPr id="1048637"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grpSp>
        <p:nvGrpSpPr>
          <p:cNvPr id="38" name="Group 8"/>
          <p:cNvGrpSpPr>
            <a:grpSpLocks noChangeAspect="1"/>
          </p:cNvGrpSpPr>
          <p:nvPr/>
        </p:nvGrpSpPr>
        <p:grpSpPr bwMode="hidden">
          <a:xfrm>
            <a:off x="211665" y="5353963"/>
            <a:ext cx="8723376" cy="1331580"/>
            <a:chOff x="-3905250" y="4294188"/>
            <a:chExt cx="13011150" cy="1892300"/>
          </a:xfrm>
        </p:grpSpPr>
        <p:sp>
          <p:nvSpPr>
            <p:cNvPr id="1048638"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39"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640"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641"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642" name="Freeform 10"/>
            <p:cNvSpPr/>
            <p:nvPr/>
          </p:nvSpPr>
          <p:spPr bwMode="hidden">
            <a:xfrm>
              <a:off x="-3905250" y="4294188"/>
              <a:ext cx="13011150"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643" name="Title 1"/>
          <p:cNvSpPr>
            <a:spLocks noGrp="1"/>
          </p:cNvSpPr>
          <p:nvPr>
            <p:ph type="title"/>
          </p:nvPr>
        </p:nvSpPr>
        <p:spPr>
          <a:xfrm>
            <a:off x="4874155" y="338667"/>
            <a:ext cx="3812645" cy="2429934"/>
          </a:xfrm>
        </p:spPr>
        <p:txBody>
          <a:bodyPr anchor="b">
            <a:normAutofit/>
          </a:bodyPr>
          <a:lstStyle>
            <a:lvl1pPr algn="l">
              <a:defRPr b="0" sz="2800">
                <a:solidFill>
                  <a:srgbClr val="FFFFFF"/>
                </a:solidFill>
              </a:defRPr>
            </a:lvl1pPr>
          </a:lstStyle>
          <a:p>
            <a:r>
              <a:rPr lang="en-US" smtClean="0"/>
              <a:t>Click to edit Master title style</a:t>
            </a:r>
            <a:endParaRPr dirty="0" lang="en-US"/>
          </a:p>
        </p:txBody>
      </p:sp>
      <p:sp>
        <p:nvSpPr>
          <p:cNvPr id="1048644" name="Text Placeholder 3"/>
          <p:cNvSpPr>
            <a:spLocks noGrp="1"/>
          </p:cNvSpPr>
          <p:nvPr>
            <p:ph type="body" sz="half" idx="2"/>
          </p:nvPr>
        </p:nvSpPr>
        <p:spPr>
          <a:xfrm>
            <a:off x="4868333" y="2785533"/>
            <a:ext cx="3818467" cy="2421467"/>
          </a:xfrm>
        </p:spPr>
        <p:txBody>
          <a:bodyPr>
            <a:normAutofit/>
          </a:bodyPr>
          <a:lstStyle>
            <a:lvl1pPr indent="0" marL="0">
              <a:buNone/>
              <a:defRPr sz="1800">
                <a:solidFill>
                  <a:srgbClr val="FFFFFF"/>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45" name="Date Placeholder 4"/>
          <p:cNvSpPr>
            <a:spLocks noGrp="1"/>
          </p:cNvSpPr>
          <p:nvPr>
            <p:ph type="dt" sz="half" idx="10"/>
          </p:nvPr>
        </p:nvSpPr>
        <p:spPr/>
        <p:txBody>
          <a:bodyPr/>
          <a:p>
            <a:fld id="{109BC234-6F95-4317-8B08-0E1FD6E73A5F}" type="datetimeFigureOut">
              <a:rPr lang="en-US" smtClean="0"/>
              <a:t>3/3/2020</a:t>
            </a:fld>
            <a:endParaRPr lang="en-IN"/>
          </a:p>
        </p:txBody>
      </p:sp>
      <p:sp>
        <p:nvSpPr>
          <p:cNvPr id="1048646" name="Footer Placeholder 5"/>
          <p:cNvSpPr>
            <a:spLocks noGrp="1"/>
          </p:cNvSpPr>
          <p:nvPr>
            <p:ph type="ftr" sz="quarter" idx="11"/>
          </p:nvPr>
        </p:nvSpPr>
        <p:spPr/>
        <p:txBody>
          <a:bodyPr/>
          <a:p>
            <a:endParaRPr lang="en-IN"/>
          </a:p>
        </p:txBody>
      </p:sp>
      <p:sp>
        <p:nvSpPr>
          <p:cNvPr id="1048647" name="Slide Number Placeholder 6"/>
          <p:cNvSpPr>
            <a:spLocks noGrp="1"/>
          </p:cNvSpPr>
          <p:nvPr>
            <p:ph type="sldNum" sz="quarter" idx="12"/>
          </p:nvPr>
        </p:nvSpPr>
        <p:spPr/>
        <p:txBody>
          <a:bodyPr/>
          <a:p>
            <a:fld id="{37B70200-232E-4766-B65B-79944090787D}" type="slidenum">
              <a:rPr lang="en-IN" smtClean="0"/>
              <a:t>‹#›</a:t>
            </a:fld>
            <a:endParaRPr lang="en-IN"/>
          </a:p>
        </p:txBody>
      </p:sp>
      <p:sp>
        <p:nvSpPr>
          <p:cNvPr id="1048648"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algn="bl" blurRad="12700" dir="5400000" dist="5000" endPos="30000" rotWithShape="0" stA="30000" sy="-100000"/>
          </a:effectLst>
          <a:scene3d>
            <a:camera prst="perspectiveContrastingLeftFacing" fov="600000">
              <a:rot lat="240000" lon="19799999" rev="0"/>
            </a:camera>
            <a:lightRig dir="t" rig="threePt">
              <a:rot lat="0" lon="0" rev="2700000"/>
            </a:lightRig>
          </a:scene3d>
          <a:sp3d>
            <a:bevelT w="44450" h="31750"/>
          </a:sp3d>
        </p:spPr>
        <p:txBody>
          <a:bodyPr/>
          <a:lstStyle>
            <a:lvl1pPr algn="ctr" indent="0" marL="0">
              <a:buNone/>
              <a:defRPr sz="3200">
                <a:solidFill>
                  <a:schemeClr val="bg1"/>
                </a:solidFill>
              </a:defRPr>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smtClean="0"/>
              <a:t>Click icon to add picture</a:t>
            </a:r>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9" name=""/>
        <p:cNvGrpSpPr/>
        <p:nvPr/>
      </p:nvGrpSpPr>
      <p:grpSpPr>
        <a:xfrm>
          <a:off x="0" y="0"/>
          <a:ext cx="0" cy="0"/>
          <a:chOff x="0" y="0"/>
          <a:chExt cx="0" cy="0"/>
        </a:xfrm>
      </p:grpSpPr>
      <p:sp>
        <p:nvSpPr>
          <p:cNvPr id="1048576"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grpSp>
        <p:nvGrpSpPr>
          <p:cNvPr id="10" name="Group 15"/>
          <p:cNvGrpSpPr>
            <a:grpSpLocks noChangeAspect="1"/>
          </p:cNvGrpSpPr>
          <p:nvPr/>
        </p:nvGrpSpPr>
        <p:grpSpPr bwMode="hidden">
          <a:xfrm>
            <a:off x="211665" y="1679429"/>
            <a:ext cx="8723376" cy="1329874"/>
            <a:chOff x="-3905251" y="4294188"/>
            <a:chExt cx="13027839" cy="1892300"/>
          </a:xfrm>
        </p:grpSpPr>
        <p:sp>
          <p:nvSpPr>
            <p:cNvPr id="1048577" name="Freeform 14"/>
            <p:cNvSpPr/>
            <p:nvPr/>
          </p:nvSpPr>
          <p:spPr bwMode="hidden">
            <a:xfrm>
              <a:off x="4810125" y="4500563"/>
              <a:ext cx="4295775" cy="1016000"/>
            </a:xfrm>
            <a:custGeom>
              <a:av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578" name="Freeform 18"/>
            <p:cNvSpPr/>
            <p:nvPr/>
          </p:nvSpPr>
          <p:spPr bwMode="hidden">
            <a:xfrm>
              <a:off x="-309563" y="4318000"/>
              <a:ext cx="8280401" cy="1209675"/>
            </a:xfrm>
            <a:custGeom>
              <a:av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nchor="t" anchorCtr="0" bIns="45720" compatLnSpc="1" lIns="91440" numCol="1" rIns="91440" tIns="45720" vert="horz" wrap="square">
              <a:prstTxWarp prst="textNoShape"/>
            </a:bodyPr>
            <a:p>
              <a:endParaRPr lang="en-US"/>
            </a:p>
          </p:txBody>
        </p:sp>
        <p:sp>
          <p:nvSpPr>
            <p:cNvPr id="1048579" name="Freeform 22"/>
            <p:cNvSpPr/>
            <p:nvPr/>
          </p:nvSpPr>
          <p:spPr bwMode="hidden">
            <a:xfrm>
              <a:off x="3175" y="4335463"/>
              <a:ext cx="8166100" cy="1101725"/>
            </a:xfrm>
            <a:custGeom>
              <a:av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p:nvSpPr>
            <p:cNvPr id="1048580" name="Freeform 26"/>
            <p:cNvSpPr/>
            <p:nvPr/>
          </p:nvSpPr>
          <p:spPr bwMode="hidden">
            <a:xfrm>
              <a:off x="4156075" y="4316413"/>
              <a:ext cx="4940300" cy="927100"/>
            </a:xfrm>
            <a:custGeom>
              <a:av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nchor="t" anchorCtr="0" bIns="45720" compatLnSpc="1" lIns="91440" numCol="1" rIns="91440" tIns="45720" vert="horz" wrap="square">
              <a:prstTxWarp prst="textNoShape"/>
            </a:bodyPr>
            <a:p>
              <a:endParaRPr lang="en-US"/>
            </a:p>
          </p:txBody>
        </p:sp>
        <p:sp useBgFill="1">
          <p:nvSpPr>
            <p:cNvPr id="1048581" name="Freeform 10"/>
            <p:cNvSpPr/>
            <p:nvPr/>
          </p:nvSpPr>
          <p:spPr bwMode="hidden">
            <a:xfrm>
              <a:off x="-3905251" y="4294188"/>
              <a:ext cx="13027839" cy="1892300"/>
            </a:xfrm>
            <a:custGeom>
              <a:av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nchor="t" anchorCtr="0" bIns="45720" compatLnSpc="1" lIns="91440" numCol="1" rIns="91440" tIns="45720" vert="horz" wrap="square">
              <a:prstTxWarp prst="textNoShape"/>
            </a:bodyPr>
            <a:p>
              <a:endParaRPr lang="en-US"/>
            </a:p>
          </p:txBody>
        </p:sp>
      </p:grpSp>
      <p:sp>
        <p:nvSpPr>
          <p:cNvPr id="1048582" name="Title Placeholder 1"/>
          <p:cNvSpPr>
            <a:spLocks noGrp="1"/>
          </p:cNvSpPr>
          <p:nvPr>
            <p:ph type="title"/>
          </p:nvPr>
        </p:nvSpPr>
        <p:spPr>
          <a:xfrm>
            <a:off x="457200" y="338328"/>
            <a:ext cx="8229600" cy="1252728"/>
          </a:xfrm>
          <a:prstGeom prst="rect"/>
        </p:spPr>
        <p:txBody>
          <a:bodyPr anchor="ctr" bIns="45720" lIns="91440" rIns="91440" rtlCol="0" tIns="45720" vert="horz">
            <a:normAutofit/>
          </a:bodyPr>
          <a:p>
            <a:r>
              <a:rPr lang="en-US" smtClean="0"/>
              <a:t>Click to edit Master title style</a:t>
            </a:r>
            <a:endParaRPr dirty="0" lang="en-US"/>
          </a:p>
        </p:txBody>
      </p:sp>
      <p:sp>
        <p:nvSpPr>
          <p:cNvPr id="1048583" name="Date Placeholder 3"/>
          <p:cNvSpPr>
            <a:spLocks noGrp="1"/>
          </p:cNvSpPr>
          <p:nvPr>
            <p:ph type="dt" sz="half" idx="2"/>
          </p:nvPr>
        </p:nvSpPr>
        <p:spPr>
          <a:xfrm>
            <a:off x="5163672" y="6250164"/>
            <a:ext cx="3786690" cy="365125"/>
          </a:xfrm>
          <a:prstGeom prst="rect"/>
        </p:spPr>
        <p:txBody>
          <a:bodyPr anchor="ctr" bIns="45720" lIns="91440" rIns="91440" rtlCol="0" tIns="45720" vert="horz"/>
          <a:lstStyle>
            <a:lvl1pPr algn="r">
              <a:defRPr sz="1000">
                <a:solidFill>
                  <a:schemeClr val="tx2"/>
                </a:solidFill>
              </a:defRPr>
            </a:lvl1pPr>
          </a:lstStyle>
          <a:p>
            <a:fld id="{109BC234-6F95-4317-8B08-0E1FD6E73A5F}" type="datetimeFigureOut">
              <a:rPr lang="en-US" smtClean="0"/>
              <a:t>3/3/2020</a:t>
            </a:fld>
            <a:endParaRPr lang="en-IN"/>
          </a:p>
        </p:txBody>
      </p:sp>
      <p:sp>
        <p:nvSpPr>
          <p:cNvPr id="1048584" name="Footer Placeholder 4"/>
          <p:cNvSpPr>
            <a:spLocks noGrp="1"/>
          </p:cNvSpPr>
          <p:nvPr>
            <p:ph type="ftr" sz="quarter" idx="3"/>
          </p:nvPr>
        </p:nvSpPr>
        <p:spPr>
          <a:xfrm>
            <a:off x="193638" y="6250164"/>
            <a:ext cx="3786691" cy="365125"/>
          </a:xfrm>
          <a:prstGeom prst="rect"/>
        </p:spPr>
        <p:txBody>
          <a:bodyPr anchor="ctr" bIns="45720" lIns="91440" rIns="91440" rtlCol="0" tIns="45720" vert="horz"/>
          <a:lstStyle>
            <a:lvl1pPr algn="l">
              <a:defRPr sz="1000">
                <a:solidFill>
                  <a:schemeClr val="tx2"/>
                </a:solidFill>
              </a:defRPr>
            </a:lvl1pPr>
          </a:lstStyle>
          <a:p>
            <a:endParaRPr lang="en-IN"/>
          </a:p>
        </p:txBody>
      </p:sp>
      <p:sp>
        <p:nvSpPr>
          <p:cNvPr id="1048585" name="Slide Number Placeholder 5"/>
          <p:cNvSpPr>
            <a:spLocks noGrp="1"/>
          </p:cNvSpPr>
          <p:nvPr>
            <p:ph type="sldNum" sz="quarter" idx="4"/>
          </p:nvPr>
        </p:nvSpPr>
        <p:spPr>
          <a:xfrm>
            <a:off x="3991088" y="6250163"/>
            <a:ext cx="1161826" cy="365125"/>
          </a:xfrm>
          <a:prstGeom prst="rect"/>
        </p:spPr>
        <p:txBody>
          <a:bodyPr anchor="ctr" bIns="45720" lIns="91440" rIns="91440" rtlCol="0" tIns="45720" vert="horz"/>
          <a:lstStyle>
            <a:lvl1pPr algn="ctr">
              <a:defRPr sz="1000">
                <a:solidFill>
                  <a:schemeClr val="tx2"/>
                </a:solidFill>
              </a:defRPr>
            </a:lvl1pPr>
          </a:lstStyle>
          <a:p>
            <a:fld id="{37B70200-232E-4766-B65B-79944090787D}" type="slidenum">
              <a:rPr lang="en-IN" smtClean="0"/>
              <a:t>‹#›</a:t>
            </a:fld>
            <a:endParaRPr lang="en-IN"/>
          </a:p>
        </p:txBody>
      </p:sp>
      <p:sp>
        <p:nvSpPr>
          <p:cNvPr id="1048586" name="Text Placeholder 2"/>
          <p:cNvSpPr>
            <a:spLocks noGrp="1"/>
          </p:cNvSpPr>
          <p:nvPr>
            <p:ph type="body" idx="1"/>
          </p:nvPr>
        </p:nvSpPr>
        <p:spPr>
          <a:xfrm>
            <a:off x="872067" y="2675467"/>
            <a:ext cx="7408333" cy="3450696"/>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Tree>
  </p:cSld>
  <p:clrMap accent1="accent1" accent2="accent2" accent3="accent3" accent4="accent4" accent5="accent5" accent6="accent6" bg1="lt1" bg2="lt2" tx1="dk1" tx2="dk2"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eaLnBrk="1" hangingPunct="1" latinLnBrk="0" rtl="0">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914400" eaLnBrk="1" hangingPunct="1" indent="-274320" latinLnBrk="0" marL="274320" rtl="0">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algn="l" defTabSz="914400" eaLnBrk="1" hangingPunct="1" indent="-274320" latinLnBrk="0" marL="576263" rtl="0">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algn="l" defTabSz="914400" eaLnBrk="1" hangingPunct="1" indent="-228600" latinLnBrk="0" marL="855663" rtl="0">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algn="l" defTabSz="914400" eaLnBrk="1" hangingPunct="1" indent="-228600" latinLnBrk="0" marL="1143000" rtl="0">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algn="l" defTabSz="914400" eaLnBrk="1" hangingPunct="1" indent="-228600" latinLnBrk="0" marL="1463040" rtl="0">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algn="l" defTabSz="914400" eaLnBrk="1" hangingPunct="1" indent="-228600" latinLnBrk="0" marL="1783080" rtl="0">
        <a:spcBef>
          <a:spcPts val="384"/>
        </a:spcBef>
        <a:buClr>
          <a:schemeClr val="accent1"/>
        </a:buClr>
        <a:buFont typeface="Symbol" pitchFamily="18" charset="2"/>
        <a:buChar char="*"/>
        <a:defRPr sz="1400" kern="1200">
          <a:solidFill>
            <a:schemeClr val="tx2"/>
          </a:solidFill>
          <a:latin typeface="+mn-lt"/>
          <a:ea typeface="+mn-ea"/>
          <a:cs typeface="+mn-cs"/>
        </a:defRPr>
      </a:lvl6pPr>
      <a:lvl7pPr algn="l" defTabSz="914400" eaLnBrk="1" hangingPunct="1" indent="-228600" latinLnBrk="0" marL="2103120" rtl="0">
        <a:spcBef>
          <a:spcPts val="384"/>
        </a:spcBef>
        <a:buClr>
          <a:schemeClr val="accent1"/>
        </a:buClr>
        <a:buFont typeface="Symbol" pitchFamily="18" charset="2"/>
        <a:buChar char="*"/>
        <a:defRPr sz="1400" kern="1200">
          <a:solidFill>
            <a:schemeClr val="tx2"/>
          </a:solidFill>
          <a:latin typeface="+mn-lt"/>
          <a:ea typeface="+mn-ea"/>
          <a:cs typeface="+mn-cs"/>
        </a:defRPr>
      </a:lvl7pPr>
      <a:lvl8pPr algn="l" defTabSz="914400" eaLnBrk="1" hangingPunct="1" indent="-228600" latinLnBrk="0" marL="2423160" rtl="0">
        <a:spcBef>
          <a:spcPts val="384"/>
        </a:spcBef>
        <a:buClr>
          <a:schemeClr val="accent1"/>
        </a:buClr>
        <a:buFont typeface="Symbol" pitchFamily="18" charset="2"/>
        <a:buChar char="*"/>
        <a:defRPr sz="1400" kern="1200">
          <a:solidFill>
            <a:schemeClr val="tx2"/>
          </a:solidFill>
          <a:latin typeface="+mn-lt"/>
          <a:ea typeface="+mn-ea"/>
          <a:cs typeface="+mn-cs"/>
        </a:defRPr>
      </a:lvl8pPr>
      <a:lvl9pPr algn="l" defTabSz="914400" eaLnBrk="1" hangingPunct="1" indent="-228600" latinLnBrk="0" marL="2743200" rtl="0">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98" name="Title 1"/>
          <p:cNvSpPr>
            <a:spLocks noGrp="1"/>
          </p:cNvSpPr>
          <p:nvPr>
            <p:ph type="ctrTitle"/>
          </p:nvPr>
        </p:nvSpPr>
        <p:spPr>
          <a:xfrm>
            <a:off x="0" y="428605"/>
            <a:ext cx="9144000" cy="1632243"/>
          </a:xfrm>
        </p:spPr>
        <p:txBody>
          <a:bodyPr>
            <a:normAutofit/>
          </a:bodyPr>
          <a:p>
            <a:r>
              <a:rPr b="1" dirty="0" sz="3200" lang="en-US">
                <a:solidFill>
                  <a:schemeClr val="tx1"/>
                </a:solidFill>
              </a:rPr>
              <a:t>M.L. </a:t>
            </a:r>
            <a:r>
              <a:rPr b="1" dirty="0" sz="3200" lang="en-US" err="1">
                <a:solidFill>
                  <a:schemeClr val="tx1"/>
                </a:solidFill>
              </a:rPr>
              <a:t>Arya</a:t>
            </a:r>
            <a:r>
              <a:rPr b="1" dirty="0" sz="3200" lang="en-US">
                <a:solidFill>
                  <a:schemeClr val="tx1"/>
                </a:solidFill>
              </a:rPr>
              <a:t> College, </a:t>
            </a:r>
            <a:r>
              <a:rPr b="1" dirty="0" sz="3200" lang="en-US" err="1">
                <a:solidFill>
                  <a:schemeClr val="tx1"/>
                </a:solidFill>
              </a:rPr>
              <a:t>Kasba</a:t>
            </a:r>
            <a:r>
              <a:rPr b="1" dirty="0" lang="en-US">
                <a:solidFill>
                  <a:schemeClr val="tx1"/>
                </a:solidFill>
              </a:rPr>
              <a:t/>
            </a:r>
            <a:br>
              <a:rPr b="1" dirty="0" lang="en-US">
                <a:solidFill>
                  <a:schemeClr val="tx1"/>
                </a:solidFill>
              </a:rPr>
            </a:br>
            <a:r>
              <a:rPr b="1" dirty="0" sz="2400" lang="en-US"/>
              <a:t>(NAAC “B” Grade College)</a:t>
            </a:r>
            <a:endParaRPr dirty="0" sz="2400" lang="en-IN">
              <a:latin typeface="Times New Roman" pitchFamily="18" charset="0"/>
              <a:cs typeface="Times New Roman" pitchFamily="18" charset="0"/>
            </a:endParaRPr>
          </a:p>
        </p:txBody>
      </p:sp>
      <p:sp>
        <p:nvSpPr>
          <p:cNvPr id="1048599" name="Subtitle 2"/>
          <p:cNvSpPr>
            <a:spLocks noGrp="1"/>
          </p:cNvSpPr>
          <p:nvPr>
            <p:ph type="subTitle" idx="1"/>
          </p:nvPr>
        </p:nvSpPr>
        <p:spPr>
          <a:xfrm>
            <a:off x="755576" y="2420888"/>
            <a:ext cx="7888390" cy="3217912"/>
          </a:xfrm>
        </p:spPr>
        <p:txBody>
          <a:bodyPr>
            <a:normAutofit fontScale="60000" lnSpcReduction="20000"/>
          </a:bodyPr>
          <a:p>
            <a:endParaRPr dirty="0" sz="2800" lang="en-US" smtClean="0">
              <a:solidFill>
                <a:schemeClr val="tx1"/>
              </a:solidFill>
              <a:latin typeface="Times New Roman" pitchFamily="18" charset="0"/>
              <a:cs typeface="Times New Roman" pitchFamily="18" charset="0"/>
            </a:endParaRPr>
          </a:p>
          <a:p>
            <a:r>
              <a:rPr b="1" dirty="0" sz="2800" lang="en-US" smtClean="0">
                <a:solidFill>
                  <a:schemeClr val="tx1"/>
                </a:solidFill>
                <a:latin typeface="Times New Roman" pitchFamily="18" charset="0"/>
                <a:cs typeface="Times New Roman" pitchFamily="18" charset="0"/>
              </a:rPr>
              <a:t>INTERNATIONAL POLITICS</a:t>
            </a:r>
          </a:p>
          <a:p>
            <a:r>
              <a:rPr b="1" dirty="0" sz="2800" lang="en-US" smtClean="0">
                <a:solidFill>
                  <a:schemeClr val="tx1"/>
                </a:solidFill>
                <a:latin typeface="Times New Roman" pitchFamily="18" charset="0"/>
                <a:cs typeface="Times New Roman" pitchFamily="18" charset="0"/>
              </a:rPr>
              <a:t>                                                </a:t>
            </a:r>
          </a:p>
          <a:p>
            <a:r>
              <a:rPr b="1" dirty="0" sz="2800" lang="en-US" smtClean="0">
                <a:solidFill>
                  <a:schemeClr val="tx1"/>
                </a:solidFill>
                <a:latin typeface="Times New Roman" pitchFamily="18" charset="0"/>
                <a:ea typeface="Tahoma" pitchFamily="34" charset="0"/>
                <a:cs typeface="Times New Roman" pitchFamily="18" charset="0"/>
              </a:rPr>
              <a:t>Topic- Neo-Realism</a:t>
            </a:r>
            <a:endParaRPr b="1" dirty="0" sz="2900" lang="en-US">
              <a:solidFill>
                <a:schemeClr val="tx1"/>
              </a:solidFill>
              <a:latin typeface="Times New Roman" pitchFamily="18" charset="0"/>
              <a:ea typeface="Tahoma" pitchFamily="34" charset="0"/>
              <a:cs typeface="Times New Roman" pitchFamily="18" charset="0"/>
            </a:endParaRPr>
          </a:p>
          <a:p>
            <a:r>
              <a:rPr dirty="0" sz="2800" lang="en-US" smtClean="0">
                <a:solidFill>
                  <a:schemeClr val="tx1"/>
                </a:solidFill>
                <a:latin typeface="Times New Roman" pitchFamily="18" charset="0"/>
                <a:ea typeface="Tahoma" pitchFamily="34" charset="0"/>
                <a:cs typeface="Times New Roman" pitchFamily="18" charset="0"/>
              </a:rPr>
              <a:t>                                                              </a:t>
            </a:r>
          </a:p>
          <a:p/>
          <a:p>
            <a:endParaRPr b="1" dirty="0" sz="2800" lang="en-US" smtClean="0">
              <a:solidFill>
                <a:schemeClr val="tx1"/>
              </a:solidFill>
              <a:latin typeface="Times New Roman" pitchFamily="18" charset="0"/>
              <a:ea typeface="Tahoma" pitchFamily="34" charset="0"/>
              <a:cs typeface="Times New Roman" pitchFamily="18" charset="0"/>
            </a:endParaRPr>
          </a:p>
          <a:p>
            <a:endParaRPr b="1" dirty="0" sz="2800" lang="en-US" smtClean="0">
              <a:solidFill>
                <a:schemeClr val="tx1"/>
              </a:solidFill>
              <a:latin typeface="Times New Roman" pitchFamily="18" charset="0"/>
              <a:ea typeface="Tahoma" pitchFamily="34" charset="0"/>
              <a:cs typeface="Times New Roman" pitchFamily="18" charset="0"/>
            </a:endParaRPr>
          </a:p>
          <a:p>
            <a:r>
              <a:rPr b="1" dirty="0" sz="2800" lang="en-US" smtClean="0">
                <a:solidFill>
                  <a:schemeClr val="tx1"/>
                </a:solidFill>
                <a:latin typeface="Times New Roman" pitchFamily="18" charset="0"/>
                <a:ea typeface="Tahoma" pitchFamily="34" charset="0"/>
                <a:cs typeface="Times New Roman" pitchFamily="18" charset="0"/>
              </a:rPr>
              <a:t>                                                               </a:t>
            </a:r>
          </a:p>
          <a:p>
            <a:pPr algn="r"/>
            <a:r>
              <a:rPr b="1" dirty="0" sz="2800" lang="en-US" smtClean="0">
                <a:solidFill>
                  <a:schemeClr val="tx1"/>
                </a:solidFill>
                <a:latin typeface="Times New Roman" pitchFamily="18" charset="0"/>
                <a:ea typeface="Tahoma" pitchFamily="34" charset="0"/>
                <a:cs typeface="Times New Roman" pitchFamily="18" charset="0"/>
              </a:rPr>
              <a:t>  				</a:t>
            </a:r>
            <a:r>
              <a:rPr b="1" dirty="0" sz="3200" lang="en-US">
                <a:solidFill>
                  <a:schemeClr val="tx1"/>
                </a:solidFill>
                <a:latin typeface="Times New Roman" pitchFamily="18" charset="0"/>
                <a:ea typeface="Tahoma" pitchFamily="34" charset="0"/>
                <a:cs typeface="Times New Roman" pitchFamily="18" charset="0"/>
              </a:rPr>
              <a:t> Presented By </a:t>
            </a:r>
          </a:p>
          <a:p>
            <a:pPr algn="r"/>
            <a:r>
              <a:rPr b="1" dirty="0" sz="3200" lang="en-US">
                <a:solidFill>
                  <a:schemeClr val="tx1"/>
                </a:solidFill>
                <a:latin typeface="Times New Roman" pitchFamily="18" charset="0"/>
                <a:ea typeface="Tahoma" pitchFamily="34" charset="0"/>
                <a:cs typeface="Times New Roman" pitchFamily="18" charset="0"/>
              </a:rPr>
              <a:t>Dr. </a:t>
            </a:r>
            <a:r>
              <a:rPr b="1" dirty="0" sz="3200" lang="en-US" err="1">
                <a:solidFill>
                  <a:schemeClr val="tx1"/>
                </a:solidFill>
                <a:latin typeface="Times New Roman" pitchFamily="18" charset="0"/>
                <a:ea typeface="Tahoma" pitchFamily="34" charset="0"/>
                <a:cs typeface="Times New Roman" pitchFamily="18" charset="0"/>
              </a:rPr>
              <a:t>Anuany</a:t>
            </a:r>
            <a:r>
              <a:rPr b="1" dirty="0" sz="3200" lang="en-US">
                <a:solidFill>
                  <a:schemeClr val="tx1"/>
                </a:solidFill>
                <a:latin typeface="Times New Roman" pitchFamily="18" charset="0"/>
                <a:ea typeface="Tahoma" pitchFamily="34" charset="0"/>
                <a:cs typeface="Times New Roman" pitchFamily="18" charset="0"/>
              </a:rPr>
              <a:t> Prakash Sinha </a:t>
            </a:r>
          </a:p>
          <a:p>
            <a:pPr algn="r"/>
            <a:r>
              <a:rPr b="1" dirty="0" sz="2800" lang="en-US">
                <a:solidFill>
                  <a:schemeClr val="tx1"/>
                </a:solidFill>
                <a:latin typeface="Times New Roman" pitchFamily="18" charset="0"/>
                <a:ea typeface="Tahoma" pitchFamily="34" charset="0"/>
                <a:cs typeface="Times New Roman" pitchFamily="18" charset="0"/>
              </a:rPr>
              <a:t>Guest   Faculty</a:t>
            </a:r>
          </a:p>
          <a:p>
            <a:pPr algn="r"/>
            <a:r>
              <a:rPr b="1" dirty="0" sz="2800" lang="en-US">
                <a:solidFill>
                  <a:schemeClr val="tx1"/>
                </a:solidFill>
                <a:latin typeface="Times New Roman" pitchFamily="18" charset="0"/>
                <a:ea typeface="Tahoma" pitchFamily="34" charset="0"/>
                <a:cs typeface="Times New Roman" pitchFamily="18" charset="0"/>
              </a:rPr>
              <a:t>Dept. of Political Science</a:t>
            </a:r>
            <a:endParaRPr b="1" dirty="0" sz="2200" lang="en-IN">
              <a:solidFill>
                <a:schemeClr val="tx1"/>
              </a:solidFill>
              <a:latin typeface="Times New Roman" pitchFamily="18" charset="0"/>
              <a:ea typeface="Tahoma" pitchFamily="34" charset="0"/>
              <a:cs typeface="Times New Roman" pitchFamily="18" charset="0"/>
            </a:endParaRPr>
          </a:p>
        </p:txBody>
      </p:sp>
      <p:pic>
        <p:nvPicPr>
          <p:cNvPr id="2097152" name="Picture 3" descr="download.jpg"/>
          <p:cNvPicPr>
            <a:picLocks noChangeAspect="1"/>
          </p:cNvPicPr>
          <p:nvPr/>
        </p:nvPicPr>
        <p:blipFill>
          <a:blip xmlns:r="http://schemas.openxmlformats.org/officeDocument/2006/relationships" r:embed="rId1"/>
          <a:stretch>
            <a:fillRect/>
          </a:stretch>
        </p:blipFill>
        <p:spPr>
          <a:xfrm>
            <a:off x="179512" y="210668"/>
            <a:ext cx="1872208" cy="1752600"/>
          </a:xfrm>
          <a:prstGeom prst="rect"/>
        </p:spPr>
      </p:pic>
      <p:pic>
        <p:nvPicPr>
          <p:cNvPr id="2097153" name="Picture 4" descr="images.jpg"/>
          <p:cNvPicPr>
            <a:picLocks noChangeAspect="1"/>
          </p:cNvPicPr>
          <p:nvPr/>
        </p:nvPicPr>
        <p:blipFill>
          <a:blip xmlns:r="http://schemas.openxmlformats.org/officeDocument/2006/relationships" r:embed="rId2"/>
          <a:stretch>
            <a:fillRect/>
          </a:stretch>
        </p:blipFill>
        <p:spPr>
          <a:xfrm>
            <a:off x="7020272" y="163798"/>
            <a:ext cx="1905000" cy="1752600"/>
          </a:xfrm>
          <a:prstGeom prst="rect"/>
        </p:spPr>
      </p:pic>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605" name="Content Placeholder 2"/>
          <p:cNvSpPr>
            <a:spLocks noGrp="1"/>
          </p:cNvSpPr>
          <p:nvPr>
            <p:ph idx="1"/>
          </p:nvPr>
        </p:nvSpPr>
        <p:spPr>
          <a:xfrm>
            <a:off x="457200" y="1214422"/>
            <a:ext cx="8229600" cy="4911741"/>
          </a:xfrm>
        </p:spPr>
        <p:txBody>
          <a:bodyPr>
            <a:noAutofit/>
          </a:bodyPr>
          <a:p>
            <a:pPr algn="just">
              <a:buNone/>
            </a:pPr>
            <a:r>
              <a:rPr dirty="0" sz="2500" lang="en-US" smtClean="0">
                <a:latin typeface="Kruti Dev 010" pitchFamily="2" charset="0"/>
              </a:rPr>
              <a:t>	</a:t>
            </a:r>
            <a:r>
              <a:rPr dirty="0" sz="2500" lang="en-US" err="1" smtClean="0">
                <a:latin typeface="Kruti Dev 010" pitchFamily="2" charset="0"/>
              </a:rPr>
              <a:t>Lkedkyhu</a:t>
            </a:r>
            <a:r>
              <a:rPr dirty="0" sz="2500" lang="en-US" smtClean="0">
                <a:latin typeface="Kruti Dev 010" pitchFamily="2" charset="0"/>
              </a:rPr>
              <a:t> ¼vk/kqfud½ ;</a:t>
            </a:r>
            <a:r>
              <a:rPr dirty="0" sz="2500" lang="en-US" err="1" smtClean="0">
                <a:latin typeface="Kruti Dev 010" pitchFamily="2" charset="0"/>
              </a:rPr>
              <a:t>FkkZFkokn</a:t>
            </a:r>
            <a:r>
              <a:rPr dirty="0" sz="2500" lang="en-US" smtClean="0">
                <a:latin typeface="Kruti Dev 010" pitchFamily="2" charset="0"/>
              </a:rPr>
              <a:t> </a:t>
            </a:r>
            <a:r>
              <a:rPr dirty="0" sz="2500" lang="en-US" err="1" smtClean="0">
                <a:latin typeface="Kruti Dev 010" pitchFamily="2" charset="0"/>
              </a:rPr>
              <a:t>dks</a:t>
            </a:r>
            <a:r>
              <a:rPr dirty="0" sz="2500" lang="en-US" smtClean="0">
                <a:latin typeface="Kruti Dev 010" pitchFamily="2" charset="0"/>
              </a:rPr>
              <a:t> </a:t>
            </a:r>
            <a:r>
              <a:rPr dirty="0" sz="2500" lang="en-US" err="1" smtClean="0">
                <a:latin typeface="Kruti Dev 010" pitchFamily="2" charset="0"/>
              </a:rPr>
              <a:t>uo</a:t>
            </a:r>
            <a:r>
              <a:rPr dirty="0" sz="2500" lang="en-US" smtClean="0">
                <a:latin typeface="Kruti Dev 010" pitchFamily="2" charset="0"/>
              </a:rPr>
              <a:t>&amp;;</a:t>
            </a:r>
            <a:r>
              <a:rPr dirty="0" sz="2500" lang="en-US" err="1" smtClean="0">
                <a:latin typeface="Kruti Dev 010" pitchFamily="2" charset="0"/>
              </a:rPr>
              <a:t>FkkZFkokn</a:t>
            </a:r>
            <a:r>
              <a:rPr dirty="0" sz="2500" lang="en-US" smtClean="0">
                <a:latin typeface="Kruti Dev 010" pitchFamily="2" charset="0"/>
              </a:rPr>
              <a:t> ;k </a:t>
            </a:r>
            <a:r>
              <a:rPr dirty="0" sz="2500" lang="en-US" err="1" smtClean="0">
                <a:latin typeface="Kruti Dev 010" pitchFamily="2" charset="0"/>
              </a:rPr>
              <a:t>lajpukRed</a:t>
            </a:r>
            <a:r>
              <a:rPr dirty="0" sz="2500" lang="en-US" smtClean="0">
                <a:latin typeface="Kruti Dev 010" pitchFamily="2" charset="0"/>
              </a:rPr>
              <a:t> ;</a:t>
            </a:r>
            <a:r>
              <a:rPr dirty="0" sz="2500" lang="en-US" err="1" smtClean="0">
                <a:latin typeface="Kruti Dev 010" pitchFamily="2" charset="0"/>
              </a:rPr>
              <a:t>FkkZFkoknh</a:t>
            </a:r>
            <a:r>
              <a:rPr dirty="0" sz="2500" lang="en-US" smtClean="0">
                <a:latin typeface="Kruti Dev 010" pitchFamily="2" charset="0"/>
              </a:rPr>
              <a:t> </a:t>
            </a:r>
            <a:r>
              <a:rPr dirty="0" sz="2500" lang="en-US" err="1" smtClean="0">
                <a:latin typeface="Kruti Dev 010" pitchFamily="2" charset="0"/>
              </a:rPr>
              <a:t>Hkh</a:t>
            </a:r>
            <a:r>
              <a:rPr dirty="0" sz="2500" lang="en-US" smtClean="0">
                <a:latin typeface="Kruti Dev 010" pitchFamily="2" charset="0"/>
              </a:rPr>
              <a:t> </a:t>
            </a:r>
            <a:r>
              <a:rPr dirty="0" sz="2500" lang="en-US" err="1" smtClean="0">
                <a:latin typeface="Kruti Dev 010" pitchFamily="2" charset="0"/>
              </a:rPr>
              <a:t>dgk</a:t>
            </a:r>
            <a:r>
              <a:rPr dirty="0" sz="2500" lang="en-US" smtClean="0">
                <a:latin typeface="Kruti Dev 010" pitchFamily="2" charset="0"/>
              </a:rPr>
              <a:t> </a:t>
            </a:r>
            <a:r>
              <a:rPr dirty="0" sz="2500" lang="en-US" err="1" smtClean="0">
                <a:latin typeface="Kruti Dev 010" pitchFamily="2" charset="0"/>
              </a:rPr>
              <a:t>tkrk</a:t>
            </a:r>
            <a:r>
              <a:rPr dirty="0" sz="2500" lang="en-US" smtClean="0">
                <a:latin typeface="Kruti Dev 010" pitchFamily="2" charset="0"/>
              </a:rPr>
              <a:t> </a:t>
            </a:r>
            <a:r>
              <a:rPr dirty="0" sz="2500" lang="en-US" err="1" smtClean="0">
                <a:latin typeface="Kruti Dev 010" pitchFamily="2" charset="0"/>
              </a:rPr>
              <a:t>gSA</a:t>
            </a:r>
            <a:r>
              <a:rPr dirty="0" sz="2500" lang="en-US" smtClean="0">
                <a:latin typeface="Kruti Dev 010" pitchFamily="2" charset="0"/>
              </a:rPr>
              <a:t> </a:t>
            </a:r>
            <a:r>
              <a:rPr dirty="0" sz="2500" lang="en-US" err="1" smtClean="0">
                <a:latin typeface="Kruti Dev 010" pitchFamily="2" charset="0"/>
              </a:rPr>
              <a:t>bldk</a:t>
            </a:r>
            <a:r>
              <a:rPr dirty="0" sz="2500" lang="en-US" smtClean="0">
                <a:latin typeface="Kruti Dev 010" pitchFamily="2" charset="0"/>
              </a:rPr>
              <a:t> </a:t>
            </a:r>
            <a:r>
              <a:rPr dirty="0" sz="2500" lang="en-US" err="1" smtClean="0">
                <a:latin typeface="Kruti Dev 010" pitchFamily="2" charset="0"/>
              </a:rPr>
              <a:t>mn</a:t>
            </a:r>
            <a:r>
              <a:rPr dirty="0" sz="2500" lang="en-US" smtClean="0">
                <a:latin typeface="Kruti Dev 010" pitchFamily="2" charset="0"/>
              </a:rPr>
              <a:t>; 1980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n’kd</a:t>
            </a:r>
            <a:r>
              <a:rPr dirty="0" sz="2500" lang="en-US" smtClean="0">
                <a:latin typeface="Kruti Dev 010" pitchFamily="2" charset="0"/>
              </a:rPr>
              <a:t> </a:t>
            </a:r>
            <a:r>
              <a:rPr dirty="0" sz="2500" lang="en-US" err="1" smtClean="0">
                <a:latin typeface="Kruti Dev 010" pitchFamily="2" charset="0"/>
              </a:rPr>
              <a:t>esa</a:t>
            </a:r>
            <a:r>
              <a:rPr dirty="0" sz="2500" lang="en-US" smtClean="0">
                <a:latin typeface="Kruti Dev 010" pitchFamily="2" charset="0"/>
              </a:rPr>
              <a:t> </a:t>
            </a:r>
            <a:r>
              <a:rPr dirty="0" sz="2500" lang="en-US" err="1" smtClean="0">
                <a:latin typeface="Kruti Dev 010" pitchFamily="2" charset="0"/>
              </a:rPr>
              <a:t>dsusFk</a:t>
            </a:r>
            <a:r>
              <a:rPr dirty="0" sz="2500" lang="en-US" smtClean="0">
                <a:latin typeface="Kruti Dev 010" pitchFamily="2" charset="0"/>
              </a:rPr>
              <a:t> </a:t>
            </a:r>
            <a:r>
              <a:rPr dirty="0" sz="2500" lang="en-US" err="1" smtClean="0">
                <a:latin typeface="Kruti Dev 010" pitchFamily="2" charset="0"/>
              </a:rPr>
              <a:t>okYVt</a:t>
            </a:r>
            <a:r>
              <a:rPr dirty="0" sz="2500" lang="en-US" smtClean="0">
                <a:latin typeface="Kruti Dev 010" pitchFamily="2" charset="0"/>
              </a:rPr>
              <a:t>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izHkko</a:t>
            </a:r>
            <a:r>
              <a:rPr dirty="0" sz="2500" lang="en-US" smtClean="0">
                <a:latin typeface="Kruti Dev 010" pitchFamily="2" charset="0"/>
              </a:rPr>
              <a:t> </a:t>
            </a:r>
            <a:r>
              <a:rPr dirty="0" sz="2500" lang="en-US" err="1" smtClean="0">
                <a:latin typeface="Kruti Dev 010" pitchFamily="2" charset="0"/>
              </a:rPr>
              <a:t>esa</a:t>
            </a:r>
            <a:r>
              <a:rPr dirty="0" sz="2500" lang="en-US" smtClean="0">
                <a:latin typeface="Kruti Dev 010" pitchFamily="2" charset="0"/>
              </a:rPr>
              <a:t> </a:t>
            </a:r>
            <a:r>
              <a:rPr dirty="0" sz="2500" lang="en-US" err="1" smtClean="0">
                <a:latin typeface="Kruti Dev 010" pitchFamily="2" charset="0"/>
              </a:rPr>
              <a:t>gqvkA</a:t>
            </a:r>
            <a:r>
              <a:rPr dirty="0" sz="2500" lang="en-US" smtClean="0">
                <a:latin typeface="Kruti Dev 010" pitchFamily="2" charset="0"/>
              </a:rPr>
              <a:t> </a:t>
            </a:r>
            <a:r>
              <a:rPr dirty="0" sz="2500" lang="en-US" err="1" smtClean="0">
                <a:latin typeface="Kruti Dev 010" pitchFamily="2" charset="0"/>
              </a:rPr>
              <a:t>pkgs</a:t>
            </a:r>
            <a:r>
              <a:rPr dirty="0" sz="2500" lang="en-US" smtClean="0">
                <a:latin typeface="Kruti Dev 010" pitchFamily="2" charset="0"/>
              </a:rPr>
              <a:t> </a:t>
            </a:r>
            <a:r>
              <a:rPr dirty="0" sz="2500" lang="en-US" err="1" smtClean="0">
                <a:latin typeface="Kruti Dev 010" pitchFamily="2" charset="0"/>
              </a:rPr>
              <a:t>uo&amp;mifuos’koknh</a:t>
            </a:r>
            <a:r>
              <a:rPr dirty="0" sz="2500" lang="en-US" smtClean="0">
                <a:latin typeface="Kruti Dev 010" pitchFamily="2" charset="0"/>
              </a:rPr>
              <a:t> ’</a:t>
            </a:r>
            <a:r>
              <a:rPr dirty="0" sz="2500" lang="en-US" err="1" smtClean="0">
                <a:latin typeface="Kruti Dev 010" pitchFamily="2" charset="0"/>
              </a:rPr>
              <a:t>kfDr</a:t>
            </a:r>
            <a:r>
              <a:rPr dirty="0" sz="2500" lang="en-US" smtClean="0">
                <a:latin typeface="Kruti Dev 010" pitchFamily="2" charset="0"/>
              </a:rPr>
              <a:t> dh </a:t>
            </a:r>
            <a:r>
              <a:rPr dirty="0" sz="2500" lang="en-US" err="1" smtClean="0">
                <a:latin typeface="Kruti Dev 010" pitchFamily="2" charset="0"/>
              </a:rPr>
              <a:t>izkFkfedrk</a:t>
            </a:r>
            <a:r>
              <a:rPr dirty="0" sz="2500" lang="en-US" smtClean="0">
                <a:latin typeface="Kruti Dev 010" pitchFamily="2" charset="0"/>
              </a:rPr>
              <a:t> </a:t>
            </a:r>
            <a:r>
              <a:rPr dirty="0" sz="2500" lang="en-US" err="1" smtClean="0">
                <a:latin typeface="Kruti Dev 010" pitchFamily="2" charset="0"/>
              </a:rPr>
              <a:t>vkSj</a:t>
            </a:r>
            <a:r>
              <a:rPr dirty="0" sz="2500" lang="en-US" smtClean="0">
                <a:latin typeface="Kruti Dev 010" pitchFamily="2" charset="0"/>
              </a:rPr>
              <a:t> </a:t>
            </a:r>
            <a:r>
              <a:rPr dirty="0" sz="2500" lang="en-US" err="1" smtClean="0">
                <a:latin typeface="Kruti Dev 010" pitchFamily="2" charset="0"/>
              </a:rPr>
              <a:t>mlds</a:t>
            </a:r>
            <a:r>
              <a:rPr dirty="0" sz="2500" lang="en-US" smtClean="0">
                <a:latin typeface="Kruti Dev 010" pitchFamily="2" charset="0"/>
              </a:rPr>
              <a:t> </a:t>
            </a:r>
            <a:r>
              <a:rPr dirty="0" sz="2500" lang="en-US" err="1" smtClean="0">
                <a:latin typeface="Kruti Dev 010" pitchFamily="2" charset="0"/>
              </a:rPr>
              <a:t>egRo</a:t>
            </a:r>
            <a:r>
              <a:rPr dirty="0" sz="2500" lang="en-US" smtClean="0">
                <a:latin typeface="Kruti Dev 010" pitchFamily="2" charset="0"/>
              </a:rPr>
              <a:t> </a:t>
            </a:r>
            <a:r>
              <a:rPr dirty="0" sz="2500" lang="en-US" err="1" smtClean="0">
                <a:latin typeface="Kruti Dev 010" pitchFamily="2" charset="0"/>
              </a:rPr>
              <a:t>dks</a:t>
            </a:r>
            <a:r>
              <a:rPr dirty="0" sz="2500" lang="en-US" smtClean="0">
                <a:latin typeface="Kruti Dev 010" pitchFamily="2" charset="0"/>
              </a:rPr>
              <a:t> </a:t>
            </a:r>
            <a:r>
              <a:rPr dirty="0" sz="2500" lang="en-US" err="1" smtClean="0">
                <a:latin typeface="Kruti Dev 010" pitchFamily="2" charset="0"/>
              </a:rPr>
              <a:t>Lohdkj</a:t>
            </a:r>
            <a:r>
              <a:rPr dirty="0" sz="2500" lang="en-US" smtClean="0">
                <a:latin typeface="Kruti Dev 010" pitchFamily="2" charset="0"/>
              </a:rPr>
              <a:t> </a:t>
            </a:r>
            <a:r>
              <a:rPr dirty="0" sz="2500" lang="en-US" err="1" smtClean="0">
                <a:latin typeface="Kruti Dev 010" pitchFamily="2" charset="0"/>
              </a:rPr>
              <a:t>djrs</a:t>
            </a:r>
            <a:r>
              <a:rPr dirty="0" sz="2500" lang="en-US" smtClean="0">
                <a:latin typeface="Kruti Dev 010" pitchFamily="2" charset="0"/>
              </a:rPr>
              <a:t> </a:t>
            </a:r>
            <a:r>
              <a:rPr dirty="0" sz="2500" lang="en-US" err="1" smtClean="0">
                <a:latin typeface="Kruti Dev 010" pitchFamily="2" charset="0"/>
              </a:rPr>
              <a:t>gS</a:t>
            </a:r>
            <a:r>
              <a:rPr dirty="0" sz="2500" lang="en-US" smtClean="0">
                <a:latin typeface="Kruti Dev 010" pitchFamily="2" charset="0"/>
              </a:rPr>
              <a:t>] </a:t>
            </a:r>
            <a:r>
              <a:rPr dirty="0" sz="2500" lang="en-US" err="1" smtClean="0">
                <a:latin typeface="Kruti Dev 010" pitchFamily="2" charset="0"/>
              </a:rPr>
              <a:t>fQj</a:t>
            </a:r>
            <a:r>
              <a:rPr dirty="0" sz="2500" lang="en-US" smtClean="0">
                <a:latin typeface="Kruti Dev 010" pitchFamily="2" charset="0"/>
              </a:rPr>
              <a:t> “h </a:t>
            </a:r>
            <a:r>
              <a:rPr dirty="0" sz="2500" lang="en-US" err="1" smtClean="0">
                <a:latin typeface="Kruti Dev 010" pitchFamily="2" charset="0"/>
              </a:rPr>
              <a:t>os</a:t>
            </a:r>
            <a:r>
              <a:rPr dirty="0" sz="2500" lang="en-US" smtClean="0">
                <a:latin typeface="Kruti Dev 010" pitchFamily="2" charset="0"/>
              </a:rPr>
              <a:t> </a:t>
            </a:r>
            <a:r>
              <a:rPr dirty="0" sz="2500" lang="en-US" err="1" smtClean="0">
                <a:latin typeface="Kruti Dev 010" pitchFamily="2" charset="0"/>
              </a:rPr>
              <a:t>lHkh</a:t>
            </a:r>
            <a:r>
              <a:rPr dirty="0" sz="2500" lang="en-US" smtClean="0">
                <a:latin typeface="Kruti Dev 010" pitchFamily="2" charset="0"/>
              </a:rPr>
              <a:t> ?</a:t>
            </a:r>
            <a:r>
              <a:rPr dirty="0" sz="2500" lang="en-US" err="1" smtClean="0">
                <a:latin typeface="Kruti Dev 010" pitchFamily="2" charset="0"/>
              </a:rPr>
              <a:t>kVukvksa</a:t>
            </a:r>
            <a:r>
              <a:rPr dirty="0" sz="2500" lang="en-US" smtClean="0">
                <a:latin typeface="Kruti Dev 010" pitchFamily="2" charset="0"/>
              </a:rPr>
              <a:t> </a:t>
            </a:r>
            <a:r>
              <a:rPr dirty="0" sz="2500" lang="en-US" err="1" smtClean="0">
                <a:latin typeface="Kruti Dev 010" pitchFamily="2" charset="0"/>
              </a:rPr>
              <a:t>dk</a:t>
            </a:r>
            <a:r>
              <a:rPr dirty="0" sz="2500" lang="en-US" smtClean="0">
                <a:latin typeface="Kruti Dev 010" pitchFamily="2" charset="0"/>
              </a:rPr>
              <a:t> </a:t>
            </a:r>
            <a:r>
              <a:rPr dirty="0" sz="2500" lang="en-US" err="1" smtClean="0">
                <a:latin typeface="Kruti Dev 010" pitchFamily="2" charset="0"/>
              </a:rPr>
              <a:t>o.kZu</a:t>
            </a:r>
            <a:r>
              <a:rPr dirty="0" sz="2500" lang="en-US" smtClean="0">
                <a:latin typeface="Kruti Dev 010" pitchFamily="2" charset="0"/>
              </a:rPr>
              <a:t> </a:t>
            </a:r>
            <a:r>
              <a:rPr dirty="0" sz="2500" lang="en-US" smtClean="0">
                <a:latin typeface="Times New Roman" pitchFamily="18" charset="0"/>
                <a:cs typeface="Times New Roman" pitchFamily="18" charset="0"/>
              </a:rPr>
              <a:t>International System </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lajpuk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vuqlkj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djrs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u </a:t>
            </a:r>
            <a:r>
              <a:rPr dirty="0" sz="2500" lang="en-US" err="1" smtClean="0">
                <a:latin typeface="Kruti Dev 010" pitchFamily="2" charset="0"/>
                <a:cs typeface="Times New Roman" pitchFamily="18" charset="0"/>
              </a:rPr>
              <a:t>fd</a:t>
            </a:r>
            <a:r>
              <a:rPr dirty="0" sz="2500" lang="en-US" smtClean="0">
                <a:latin typeface="Kruti Dev 010" pitchFamily="2" charset="0"/>
              </a:rPr>
              <a:t> </a:t>
            </a:r>
            <a:r>
              <a:rPr dirty="0" sz="2500" lang="en-US" err="1" smtClean="0">
                <a:latin typeface="Kruti Dev 010" pitchFamily="2" charset="0"/>
              </a:rPr>
              <a:t>O;fDroknh</a:t>
            </a:r>
            <a:r>
              <a:rPr dirty="0" sz="2500" lang="en-US" smtClean="0">
                <a:latin typeface="Kruti Dev 010" pitchFamily="2" charset="0"/>
              </a:rPr>
              <a:t> </a:t>
            </a:r>
            <a:r>
              <a:rPr dirty="0" sz="2500" lang="en-US" err="1" smtClean="0">
                <a:latin typeface="Kruti Dev 010" pitchFamily="2" charset="0"/>
              </a:rPr>
              <a:t>jkT;ksa</a:t>
            </a:r>
            <a:r>
              <a:rPr dirty="0" sz="2500" lang="en-US" smtClean="0">
                <a:latin typeface="Kruti Dev 010" pitchFamily="2" charset="0"/>
              </a:rPr>
              <a:t>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mÌs’;ksa</a:t>
            </a:r>
            <a:r>
              <a:rPr dirty="0" sz="2500" lang="en-US" smtClean="0">
                <a:latin typeface="Kruti Dev 010" pitchFamily="2" charset="0"/>
              </a:rPr>
              <a:t>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vuqlkjA</a:t>
            </a:r>
            <a:r>
              <a:rPr dirty="0" sz="2500" lang="en-US" smtClean="0">
                <a:latin typeface="Kruti Dev 010" pitchFamily="2" charset="0"/>
              </a:rPr>
              <a:t> </a:t>
            </a:r>
            <a:r>
              <a:rPr dirty="0" sz="2500" lang="en-US" err="1" smtClean="0">
                <a:latin typeface="Kruti Dev 010" pitchFamily="2" charset="0"/>
              </a:rPr>
              <a:t>uo</a:t>
            </a:r>
            <a:r>
              <a:rPr dirty="0" sz="2500" lang="en-US" smtClean="0">
                <a:latin typeface="Kruti Dev 010" pitchFamily="2" charset="0"/>
              </a:rPr>
              <a:t>&amp;;</a:t>
            </a:r>
            <a:r>
              <a:rPr dirty="0" sz="2500" lang="en-US" err="1" smtClean="0">
                <a:latin typeface="Kruti Dev 010" pitchFamily="2" charset="0"/>
              </a:rPr>
              <a:t>FkkZFkoknh</a:t>
            </a:r>
            <a:r>
              <a:rPr dirty="0" sz="2500" lang="en-US" smtClean="0">
                <a:latin typeface="Kruti Dev 010" pitchFamily="2" charset="0"/>
              </a:rPr>
              <a:t> </a:t>
            </a:r>
            <a:r>
              <a:rPr dirty="0" sz="2500" lang="en-US" err="1" smtClean="0">
                <a:latin typeface="Kruti Dev 010" pitchFamily="2" charset="0"/>
              </a:rPr>
              <a:t>fopkjdksa</a:t>
            </a:r>
            <a:r>
              <a:rPr dirty="0" sz="2500" lang="en-US" smtClean="0">
                <a:latin typeface="Kruti Dev 010" pitchFamily="2" charset="0"/>
              </a:rPr>
              <a:t>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vuqlkj</a:t>
            </a:r>
            <a:r>
              <a:rPr dirty="0" sz="2500" lang="en-US" smtClean="0">
                <a:latin typeface="Kruti Dev 010" pitchFamily="2" charset="0"/>
              </a:rPr>
              <a:t>] </a:t>
            </a:r>
            <a:r>
              <a:rPr dirty="0" sz="2500" lang="en-US" err="1" smtClean="0">
                <a:latin typeface="Kruti Dev 010" pitchFamily="2" charset="0"/>
              </a:rPr>
              <a:t>jAkT;ksa</a:t>
            </a:r>
            <a:r>
              <a:rPr dirty="0" sz="2500" lang="en-US" smtClean="0">
                <a:latin typeface="Kruti Dev 010" pitchFamily="2" charset="0"/>
              </a:rPr>
              <a:t> </a:t>
            </a:r>
            <a:r>
              <a:rPr dirty="0" sz="2500" lang="en-US" err="1" smtClean="0">
                <a:latin typeface="Kruti Dev 010" pitchFamily="2" charset="0"/>
              </a:rPr>
              <a:t>ds</a:t>
            </a:r>
            <a:r>
              <a:rPr dirty="0" sz="2500" lang="en-US" smtClean="0">
                <a:latin typeface="Kruti Dev 010" pitchFamily="2" charset="0"/>
              </a:rPr>
              <a:t> </a:t>
            </a:r>
            <a:r>
              <a:rPr dirty="0" sz="2500" lang="en-US" err="1" smtClean="0">
                <a:latin typeface="Kruti Dev 010" pitchFamily="2" charset="0"/>
              </a:rPr>
              <a:t>vkpj.k</a:t>
            </a:r>
            <a:r>
              <a:rPr dirty="0" sz="2500" lang="en-US" smtClean="0">
                <a:latin typeface="Kruti Dev 010" pitchFamily="2" charset="0"/>
              </a:rPr>
              <a:t> </a:t>
            </a:r>
            <a:r>
              <a:rPr dirty="0" sz="2500" lang="en-US" err="1" smtClean="0">
                <a:latin typeface="Kruti Dev 010" pitchFamily="2" charset="0"/>
              </a:rPr>
              <a:t>dk</a:t>
            </a:r>
            <a:r>
              <a:rPr dirty="0" sz="2500" lang="en-US" smtClean="0">
                <a:latin typeface="Kruti Dev 010" pitchFamily="2" charset="0"/>
              </a:rPr>
              <a:t> </a:t>
            </a:r>
            <a:r>
              <a:rPr dirty="0" sz="2500" lang="en-US" err="1" smtClean="0">
                <a:latin typeface="Kruti Dev 010" pitchFamily="2" charset="0"/>
              </a:rPr>
              <a:t>eq</a:t>
            </a:r>
            <a:r>
              <a:rPr dirty="0" sz="2500" lang="en-US" smtClean="0">
                <a:latin typeface="Kruti Dev 010" pitchFamily="2" charset="0"/>
              </a:rPr>
              <a:t>[; </a:t>
            </a:r>
            <a:r>
              <a:rPr dirty="0" sz="2500" lang="en-US" err="1" smtClean="0">
                <a:latin typeface="Kruti Dev 010" pitchFamily="2" charset="0"/>
              </a:rPr>
              <a:t>rÙo</a:t>
            </a:r>
            <a:r>
              <a:rPr dirty="0" sz="2500" lang="en-US" smtClean="0">
                <a:latin typeface="Kruti Dev 010" pitchFamily="2" charset="0"/>
              </a:rPr>
              <a:t> </a:t>
            </a:r>
            <a:r>
              <a:rPr dirty="0" sz="2500" lang="en-US" smtClean="0">
                <a:latin typeface="Times New Roman" pitchFamily="18" charset="0"/>
                <a:cs typeface="Times New Roman" pitchFamily="18" charset="0"/>
              </a:rPr>
              <a:t>International System </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lajpuk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gksrk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International System </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fofHkUUk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lajpukvkas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fo’ys’k.k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jktuhfr</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fofo</a:t>
            </a:r>
            <a:r>
              <a:rPr dirty="0" sz="2500" lang="en-US" smtClean="0">
                <a:latin typeface="Kruti Dev 010" pitchFamily="2" charset="0"/>
                <a:cs typeface="Times New Roman" pitchFamily="18" charset="0"/>
              </a:rPr>
              <a:t>/k </a:t>
            </a:r>
            <a:r>
              <a:rPr dirty="0" sz="2500" lang="en-US" err="1" smtClean="0">
                <a:latin typeface="Kruti Dev 010" pitchFamily="2" charset="0"/>
                <a:cs typeface="Times New Roman" pitchFamily="18" charset="0"/>
              </a:rPr>
              <a:t>vk;keksa</a:t>
            </a:r>
            <a:r>
              <a:rPr dirty="0" sz="2500" lang="en-US" smtClean="0">
                <a:latin typeface="Kruti Dev 010" pitchFamily="2" charset="0"/>
                <a:cs typeface="Times New Roman" pitchFamily="18" charset="0"/>
              </a:rPr>
              <a:t>] ;k </a:t>
            </a:r>
            <a:r>
              <a:rPr dirty="0" sz="2500" lang="en-US" err="1" smtClean="0">
                <a:latin typeface="Kruti Dev 010" pitchFamily="2" charset="0"/>
                <a:cs typeface="Times New Roman" pitchFamily="18" charset="0"/>
              </a:rPr>
              <a:t>fu;eksa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o.kZu</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djrs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mudk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fo’okl</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bldh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O;k</a:t>
            </a:r>
            <a:r>
              <a:rPr dirty="0" sz="2500" lang="en-US" smtClean="0">
                <a:latin typeface="Kruti Dev 010" pitchFamily="2" charset="0"/>
                <a:cs typeface="Times New Roman" pitchFamily="18" charset="0"/>
              </a:rPr>
              <a:t>[;k </a:t>
            </a:r>
            <a:r>
              <a:rPr dirty="0" sz="2500" lang="en-US" err="1" smtClean="0">
                <a:latin typeface="Kruti Dev 010" pitchFamily="2" charset="0"/>
                <a:cs typeface="Times New Roman" pitchFamily="18" charset="0"/>
              </a:rPr>
              <a:t>dsoy</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National Interest </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vFkok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jkT;ksa</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uhfr;ksa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vuqlkj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ugha</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tk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ldrh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t>
            </a:r>
            <a:endParaRPr dirty="0" sz="2500" lang="en-US" smtClean="0">
              <a:latin typeface="Kruti Dev 010" pitchFamily="2" charset="0"/>
              <a:cs typeface="Times New Roman" pitchFamily="18" charset="0"/>
            </a:endParaRPr>
          </a:p>
          <a:p>
            <a:pPr algn="just">
              <a:buNone/>
            </a:pP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ikjEifjd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FkkZFkokn</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tgk</a:t>
            </a:r>
            <a:r>
              <a:rPr dirty="0" sz="2500" lang="en-US" smtClean="0">
                <a:latin typeface="Kruti Dev 010" pitchFamily="2" charset="0"/>
                <a:cs typeface="Times New Roman" pitchFamily="18" charset="0"/>
              </a:rPr>
              <a:t>¡ ;q/n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dkj.kksa</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ekuo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izd`fr</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mRiUUk</a:t>
            </a:r>
            <a:endParaRPr dirty="0" sz="2500" lang="en-IN">
              <a:latin typeface="Kruti Dev 010" pitchFamily="2" charset="0"/>
            </a:endParaRPr>
          </a:p>
        </p:txBody>
      </p:sp>
      <p:sp>
        <p:nvSpPr>
          <p:cNvPr id="1048606" name="Title 1"/>
          <p:cNvSpPr>
            <a:spLocks noGrp="1"/>
          </p:cNvSpPr>
          <p:nvPr>
            <p:ph type="title"/>
          </p:nvPr>
        </p:nvSpPr>
        <p:spPr/>
        <p:txBody>
          <a:bodyPr>
            <a:normAutofit/>
          </a:bodyPr>
          <a:p>
            <a:r>
              <a:rPr dirty="0" sz="3000" lang="en-US" err="1" smtClean="0">
                <a:latin typeface="Kruti Dev 010" pitchFamily="2" charset="0"/>
              </a:rPr>
              <a:t>Lkedkyhu</a:t>
            </a:r>
            <a:r>
              <a:rPr dirty="0" sz="3000" lang="en-US" smtClean="0">
                <a:latin typeface="Kruti Dev 010" pitchFamily="2" charset="0"/>
              </a:rPr>
              <a:t> ;</a:t>
            </a:r>
            <a:r>
              <a:rPr dirty="0" sz="3000" lang="en-US" err="1" smtClean="0">
                <a:latin typeface="Kruti Dev 010" pitchFamily="2" charset="0"/>
              </a:rPr>
              <a:t>FkkZFkokn</a:t>
            </a:r>
            <a:r>
              <a:rPr dirty="0" sz="3000" lang="en-US" smtClean="0">
                <a:latin typeface="Kruti Dev 010" pitchFamily="2" charset="0"/>
              </a:rPr>
              <a:t> </a:t>
            </a:r>
            <a:r>
              <a:rPr dirty="0" sz="3000" lang="en-US" err="1" smtClean="0">
                <a:latin typeface="Kruti Dev 010" pitchFamily="2" charset="0"/>
              </a:rPr>
              <a:t>vFkok</a:t>
            </a:r>
            <a:r>
              <a:rPr dirty="0" sz="3000" lang="en-US" smtClean="0">
                <a:latin typeface="Kruti Dev 010" pitchFamily="2" charset="0"/>
              </a:rPr>
              <a:t> ;</a:t>
            </a:r>
            <a:r>
              <a:rPr dirty="0" sz="3000" lang="en-US" err="1" smtClean="0">
                <a:latin typeface="Kruti Dev 010" pitchFamily="2" charset="0"/>
              </a:rPr>
              <a:t>FkkZFkokn</a:t>
            </a:r>
            <a:endParaRPr dirty="0" sz="3000" lang="en-IN">
              <a:latin typeface="Kruti Dev 010"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16" name="Rectangle 1"/>
          <p:cNvSpPr/>
          <p:nvPr/>
        </p:nvSpPr>
        <p:spPr>
          <a:xfrm>
            <a:off x="428596" y="785794"/>
            <a:ext cx="8001057" cy="6352540"/>
          </a:xfrm>
          <a:prstGeom prst="rect"/>
        </p:spPr>
        <p:txBody>
          <a:bodyPr wrap="square">
            <a:spAutoFit/>
          </a:bodyPr>
          <a:p>
            <a:pPr algn="just"/>
            <a:r>
              <a:rPr dirty="0" sz="2500" lang="en-US" err="1" smtClean="0">
                <a:latin typeface="Kruti Dev 010" pitchFamily="2" charset="0"/>
                <a:cs typeface="Times New Roman" pitchFamily="18" charset="0"/>
              </a:rPr>
              <a:t>gSa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ogha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uo</a:t>
            </a:r>
            <a:r>
              <a:rPr dirty="0" sz="2500" lang="en-US" smtClean="0">
                <a:latin typeface="Kruti Dev 010" pitchFamily="2" charset="0"/>
                <a:cs typeface="Times New Roman" pitchFamily="18" charset="0"/>
              </a:rPr>
              <a:t>&amp;;</a:t>
            </a:r>
            <a:r>
              <a:rPr dirty="0" sz="2500" lang="en-US" err="1" smtClean="0">
                <a:latin typeface="Kruti Dev 010" pitchFamily="2" charset="0"/>
                <a:cs typeface="Times New Roman" pitchFamily="18" charset="0"/>
              </a:rPr>
              <a:t>FkkZFkoknh</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International Struggle </a:t>
            </a:r>
            <a:r>
              <a:rPr dirty="0" sz="2500" lang="en-US" err="1" smtClean="0">
                <a:latin typeface="Kruti Dev 010" pitchFamily="2" charset="0"/>
                <a:cs typeface="Times New Roman" pitchFamily="18" charset="0"/>
              </a:rPr>
              <a:t>dks</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International System </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vjktdrkoknh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lajpuk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a:t>
            </a:r>
            <a:r>
              <a:rPr dirty="0" sz="2500" lang="en-US" smtClean="0">
                <a:latin typeface="Kruti Dev 010" pitchFamily="2" charset="0"/>
                <a:cs typeface="Times New Roman" pitchFamily="18" charset="0"/>
              </a:rPr>
              <a:t> ifj.kke </a:t>
            </a:r>
            <a:r>
              <a:rPr dirty="0" sz="2500" lang="en-US" err="1" smtClean="0">
                <a:latin typeface="Kruti Dev 010" pitchFamily="2" charset="0"/>
                <a:cs typeface="Times New Roman" pitchFamily="18" charset="0"/>
              </a:rPr>
              <a:t>ekurs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t>
            </a:r>
            <a:r>
              <a:rPr dirty="0" sz="2500" lang="en-IN"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mudk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dguk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leqnk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grksa</a:t>
            </a:r>
            <a:r>
              <a:rPr dirty="0" sz="2500" lang="en-US" smtClean="0">
                <a:latin typeface="Kruti Dev 010" pitchFamily="2" charset="0"/>
                <a:cs typeface="Times New Roman" pitchFamily="18" charset="0"/>
              </a:rPr>
              <a:t> dh j{</a:t>
            </a:r>
            <a:r>
              <a:rPr dirty="0" sz="2500" lang="en-US" err="1" smtClean="0">
                <a:latin typeface="Kruti Dev 010" pitchFamily="2" charset="0"/>
                <a:cs typeface="Times New Roman" pitchFamily="18" charset="0"/>
              </a:rPr>
              <a:t>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djus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rFkk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fu;eksa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ykxw</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djus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fy</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fdlh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dsafnz</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lÙkk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vHkko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mÙkjnk;h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vU</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kCnksa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esa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ekuo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LoHkko</a:t>
            </a:r>
            <a:r>
              <a:rPr dirty="0" sz="2500" lang="en-US" smtClean="0">
                <a:latin typeface="Kruti Dev 010" pitchFamily="2" charset="0"/>
                <a:cs typeface="Times New Roman" pitchFamily="18" charset="0"/>
              </a:rPr>
              <a:t> ¼izd`fr½ </a:t>
            </a:r>
            <a:r>
              <a:rPr dirty="0" sz="2500" lang="en-US" err="1" smtClean="0">
                <a:latin typeface="Kruti Dev 010" pitchFamily="2" charset="0"/>
                <a:cs typeface="Times New Roman" pitchFamily="18" charset="0"/>
              </a:rPr>
              <a:t>ugha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cfYd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vjktd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O;oLFkk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dkj.k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Hk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kadk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rFkk</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International System </a:t>
            </a:r>
            <a:r>
              <a:rPr dirty="0" sz="2500" lang="en-US" err="1" smtClean="0">
                <a:latin typeface="Kruti Dev 010" pitchFamily="2" charset="0"/>
                <a:cs typeface="Times New Roman" pitchFamily="18" charset="0"/>
              </a:rPr>
              <a:t>esa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vlqj</a:t>
            </a:r>
            <a:r>
              <a:rPr dirty="0" sz="2500" lang="en-US" smtClean="0">
                <a:latin typeface="Kruti Dev 010" pitchFamily="2" charset="0"/>
                <a:cs typeface="Times New Roman" pitchFamily="18" charset="0"/>
              </a:rPr>
              <a:t>{</a:t>
            </a:r>
            <a:r>
              <a:rPr dirty="0" sz="2500" lang="en-US" err="1" smtClean="0">
                <a:latin typeface="Kruti Dev 010" pitchFamily="2" charset="0"/>
                <a:cs typeface="Times New Roman" pitchFamily="18" charset="0"/>
              </a:rPr>
              <a:t>kk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tUe</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ysrs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uo</a:t>
            </a:r>
            <a:r>
              <a:rPr dirty="0" sz="2500" lang="en-US" smtClean="0">
                <a:latin typeface="Kruti Dev 010" pitchFamily="2" charset="0"/>
                <a:cs typeface="Times New Roman" pitchFamily="18" charset="0"/>
              </a:rPr>
              <a:t>&amp;;</a:t>
            </a:r>
            <a:r>
              <a:rPr dirty="0" sz="2500" lang="en-US" err="1" smtClean="0">
                <a:latin typeface="Kruti Dev 010" pitchFamily="2" charset="0"/>
                <a:cs typeface="Times New Roman" pitchFamily="18" charset="0"/>
              </a:rPr>
              <a:t>FkkZFkoknh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dguk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pkgs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fofHkUUk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jkT;ksa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ikLifjd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laca</a:t>
            </a:r>
            <a:r>
              <a:rPr dirty="0" sz="2500" lang="en-US" smtClean="0">
                <a:latin typeface="Kruti Dev 010" pitchFamily="2" charset="0"/>
                <a:cs typeface="Times New Roman" pitchFamily="18" charset="0"/>
              </a:rPr>
              <a:t>/k </a:t>
            </a:r>
            <a:r>
              <a:rPr dirty="0" sz="2500" lang="en-US" err="1" smtClean="0">
                <a:latin typeface="Kruti Dev 010" pitchFamily="2" charset="0"/>
                <a:cs typeface="Times New Roman" pitchFamily="18" charset="0"/>
              </a:rPr>
              <a:t>fdrus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eS</a:t>
            </a:r>
            <a:r>
              <a:rPr dirty="0" sz="2500" lang="en-US" smtClean="0">
                <a:latin typeface="Kruti Dev 010" pitchFamily="2" charset="0"/>
                <a:cs typeface="Times New Roman" pitchFamily="18" charset="0"/>
              </a:rPr>
              <a:t>++=</a:t>
            </a:r>
            <a:r>
              <a:rPr dirty="0" sz="2500" lang="en-US" err="1" smtClean="0">
                <a:latin typeface="Kruti Dev 010" pitchFamily="2" charset="0"/>
                <a:cs typeface="Times New Roman" pitchFamily="18" charset="0"/>
              </a:rPr>
              <a:t>hiw.kZZ</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D;ksa</a:t>
            </a:r>
            <a:r>
              <a:rPr dirty="0" sz="2500" lang="en-US" smtClean="0">
                <a:latin typeface="Kruti Dev 010" pitchFamily="2" charset="0"/>
                <a:cs typeface="Times New Roman" pitchFamily="18" charset="0"/>
              </a:rPr>
              <a:t> u </a:t>
            </a:r>
            <a:r>
              <a:rPr dirty="0" sz="2500" lang="en-US" err="1" smtClean="0">
                <a:latin typeface="Kruti Dev 010" pitchFamily="2" charset="0"/>
                <a:cs typeface="Times New Roman" pitchFamily="18" charset="0"/>
              </a:rPr>
              <a:t>gksa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muesa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dHkh</a:t>
            </a:r>
            <a:r>
              <a:rPr dirty="0" sz="2500" lang="en-US" smtClean="0">
                <a:latin typeface="Kruti Dev 010" pitchFamily="2" charset="0"/>
                <a:cs typeface="Times New Roman" pitchFamily="18" charset="0"/>
              </a:rPr>
              <a:t> u </a:t>
            </a:r>
            <a:r>
              <a:rPr dirty="0" sz="2500" lang="en-US" err="1" smtClean="0">
                <a:latin typeface="Kruti Dev 010" pitchFamily="2" charset="0"/>
                <a:cs typeface="Times New Roman" pitchFamily="18" charset="0"/>
              </a:rPr>
              <a:t>dHkh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erHksn</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mRiUUk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Tkkrs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a:t>
            </a:r>
            <a:r>
              <a:rPr dirty="0" sz="2500" lang="hi-IN"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bl</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izdkj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lajpukRed</a:t>
            </a:r>
            <a:r>
              <a:rPr dirty="0" sz="2500" lang="en-US" smtClean="0">
                <a:latin typeface="Kruti Dev 010" pitchFamily="2" charset="0"/>
                <a:cs typeface="Times New Roman" pitchFamily="18" charset="0"/>
              </a:rPr>
              <a:t> ;k </a:t>
            </a:r>
            <a:r>
              <a:rPr dirty="0" sz="2500" lang="en-US" err="1" smtClean="0">
                <a:latin typeface="Kruti Dev 010" pitchFamily="2" charset="0"/>
                <a:cs typeface="Times New Roman" pitchFamily="18" charset="0"/>
              </a:rPr>
              <a:t>uo</a:t>
            </a:r>
            <a:r>
              <a:rPr dirty="0" sz="2500" lang="en-US" smtClean="0">
                <a:latin typeface="Kruti Dev 010" pitchFamily="2" charset="0"/>
                <a:cs typeface="Times New Roman" pitchFamily="18" charset="0"/>
              </a:rPr>
              <a:t>&amp;;</a:t>
            </a:r>
            <a:r>
              <a:rPr dirty="0" sz="2500" lang="en-US" err="1" smtClean="0">
                <a:latin typeface="Kruti Dev 010" pitchFamily="2" charset="0"/>
                <a:cs typeface="Times New Roman" pitchFamily="18" charset="0"/>
              </a:rPr>
              <a:t>FkkZFkokn</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izk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dsusFk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okYVt</a:t>
            </a:r>
            <a:r>
              <a:rPr dirty="0" sz="2500" lang="en-US" smtClean="0">
                <a:latin typeface="Kruti Dev 010" pitchFamily="2" charset="0"/>
                <a:cs typeface="Times New Roman" pitchFamily="18" charset="0"/>
              </a:rPr>
              <a:t> dh </a:t>
            </a:r>
            <a:r>
              <a:rPr dirty="0" sz="2500" lang="en-US" err="1" smtClean="0">
                <a:latin typeface="Kruti Dev 010" pitchFamily="2" charset="0"/>
                <a:cs typeface="Times New Roman" pitchFamily="18" charset="0"/>
              </a:rPr>
              <a:t>iqLrd</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Theory of International Politics (1979) </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lkFk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tksMk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tkrk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t>
            </a:r>
            <a:r>
              <a:rPr dirty="0" sz="2500" lang="en-US" smtClean="0">
                <a:latin typeface="Kruti Dev 010" pitchFamily="2" charset="0"/>
                <a:cs typeface="Times New Roman" pitchFamily="18" charset="0"/>
              </a:rPr>
              <a:t> </a:t>
            </a:r>
            <a:r>
              <a:rPr dirty="0" sz="2500" lang="en-US" smtClean="0">
                <a:latin typeface="Times New Roman" pitchFamily="18" charset="0"/>
                <a:cs typeface="Times New Roman" pitchFamily="18" charset="0"/>
              </a:rPr>
              <a:t>Kenneth Waltz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vuqlkj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vjktdrk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dkj.k</a:t>
            </a:r>
            <a:r>
              <a:rPr dirty="0" sz="2500" lang="en-US" smtClean="0">
                <a:latin typeface="Kruti Dev 010" pitchFamily="2" charset="0"/>
                <a:cs typeface="Times New Roman" pitchFamily="18" charset="0"/>
              </a:rPr>
              <a:t>] ;q) </a:t>
            </a:r>
            <a:r>
              <a:rPr dirty="0" sz="2500" lang="en-US" err="1" smtClean="0">
                <a:latin typeface="Kruti Dev 010" pitchFamily="2" charset="0"/>
                <a:cs typeface="Times New Roman" pitchFamily="18" charset="0"/>
              </a:rPr>
              <a:t>dks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lekIr</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djus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fy</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lg;ksx</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ij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vk</a:t>
            </a:r>
            <a:r>
              <a:rPr dirty="0" sz="2500" lang="en-US" smtClean="0">
                <a:latin typeface="Kruti Dev 010" pitchFamily="2" charset="0"/>
                <a:cs typeface="Times New Roman" pitchFamily="18" charset="0"/>
              </a:rPr>
              <a:t>/</a:t>
            </a:r>
            <a:r>
              <a:rPr dirty="0" sz="2500" lang="en-US" err="1" smtClean="0">
                <a:latin typeface="Kruti Dev 010" pitchFamily="2" charset="0"/>
                <a:cs typeface="Times New Roman" pitchFamily="18" charset="0"/>
              </a:rPr>
              <a:t>kkfjr</a:t>
            </a:r>
            <a:r>
              <a:rPr dirty="0" sz="2500" lang="en-US" smtClean="0">
                <a:latin typeface="Kruti Dev 010" pitchFamily="2" charset="0"/>
                <a:cs typeface="Times New Roman" pitchFamily="18" charset="0"/>
              </a:rPr>
              <a:t> le&gt;</a:t>
            </a:r>
            <a:r>
              <a:rPr dirty="0" sz="2500" lang="en-US" err="1" smtClean="0">
                <a:latin typeface="Kruti Dev 010" pitchFamily="2" charset="0"/>
                <a:cs typeface="Times New Roman" pitchFamily="18" charset="0"/>
              </a:rPr>
              <a:t>kSrs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vlaHko</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tkrs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vjktdrk</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vfHkizk</a:t>
            </a:r>
            <a:r>
              <a:rPr dirty="0" sz="2500" lang="en-US" smtClean="0">
                <a:latin typeface="Kruti Dev 010" pitchFamily="2" charset="0"/>
                <a:cs typeface="Times New Roman" pitchFamily="18" charset="0"/>
              </a:rPr>
              <a:t>;% ;g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lEizHkq</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jkT;ksa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Åij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vkSj</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dksbZ</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slh</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kfDr</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ugha</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gS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tks</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fd</a:t>
            </a:r>
            <a:r>
              <a:rPr dirty="0" sz="2500" lang="en-US" smtClean="0">
                <a:latin typeface="Kruti Dev 010" pitchFamily="2" charset="0"/>
                <a:cs typeface="Times New Roman" pitchFamily="18" charset="0"/>
              </a:rPr>
              <a:t> </a:t>
            </a:r>
            <a:r>
              <a:rPr dirty="0" sz="2500" lang="en-US" err="1" smtClean="0">
                <a:latin typeface="Kruti Dev 010" pitchFamily="2" charset="0"/>
                <a:cs typeface="Times New Roman" pitchFamily="18" charset="0"/>
              </a:rPr>
              <a:t>muds</a:t>
            </a:r>
            <a:r>
              <a:rPr dirty="0" sz="2500" lang="en-US" smtClean="0">
                <a:latin typeface="Kruti Dev 010" pitchFamily="2" charset="0"/>
                <a:cs typeface="Times New Roman" pitchFamily="18" charset="0"/>
              </a:rPr>
              <a:t> e/;</a:t>
            </a:r>
            <a:endParaRPr dirty="0" sz="2500" lang="en-IN">
              <a:latin typeface="Kruti Dev 010" pitchFamily="2" charset="0"/>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17" name="Content Placeholder 2"/>
          <p:cNvSpPr>
            <a:spLocks noGrp="1"/>
          </p:cNvSpPr>
          <p:nvPr>
            <p:ph idx="1"/>
          </p:nvPr>
        </p:nvSpPr>
        <p:spPr/>
        <p:txBody>
          <a:bodyPr>
            <a:normAutofit fontScale="95000" lnSpcReduction="20000"/>
          </a:bodyPr>
          <a:p>
            <a:pPr algn="just">
              <a:buNone/>
            </a:pPr>
            <a:r>
              <a:rPr dirty="0" sz="2500" lang="hi-IN" smtClean="0">
                <a:latin typeface="Mangal" pitchFamily="18" charset="0"/>
                <a:cs typeface="Mangal" pitchFamily="18" charset="0"/>
              </a:rPr>
              <a:t>	</a:t>
            </a:r>
            <a:r>
              <a:rPr dirty="0" sz="2000" lang="hi-IN" smtClean="0">
                <a:latin typeface="Mangal" pitchFamily="18" charset="0"/>
                <a:cs typeface="Mangal" pitchFamily="18" charset="0"/>
              </a:rPr>
              <a:t>शांति स्थापित करवा सके। इस स्थिति को प्रायः ‘युद्ध की स्थिति’ का पर्याय मान लिया जाता है। युद्ध की स्थिति की बात करते समय संरचनात्मक यथार्थवादी  यह नही कहना चाहते है कि अंतर्राष्ट्रीय राजनीति मे बड़े पैमाने पर युद्ध निरंतर ही होते है। वास्तव मे इस बात की संभावना बराबर रहती है कि कोई भी राज्य कभी भी युद्ध का सहारा ले सकता है। इसका अभिप्राय यह है कि अराजकता परिवेश में युद्ध कि संभावना सदैव रहती है । दूसरे शब्दों में, अंतराष्ट्रीय व्यवस्था की संरचना ऐसी है कि, चाहे राज्यों के नेतागण शांति के कितने भी इच्छुक हों, यह व्यवस्था राज्यों को युद्ध के लिए प्रेरित कर ही देती है। नव-यथार्थवादी का विश्वास है कि सरकार का रूप चाहे लोकतान्त्रिक हो अथवा तानाशाही हो, नेतृत्व का व्यक्तिव कैसा है, इन बातों का महत्व, युद्ध की संभावना के संदर्व में कम है। अधिक महत्वपूर्ण यह है कि युद्ध तो अराजकता की स्थिति  के कारण होते है।   </a:t>
            </a:r>
          </a:p>
          <a:p>
            <a:pPr algn="just">
              <a:buNone/>
            </a:pPr>
            <a:r>
              <a:rPr dirty="0" sz="2000" lang="hi-IN" smtClean="0">
                <a:latin typeface="Mangal" pitchFamily="18" charset="0"/>
                <a:cs typeface="Mangal" pitchFamily="18" charset="0"/>
              </a:rPr>
              <a:t>  </a:t>
            </a:r>
            <a:endParaRPr dirty="0" sz="2500" lang="en-IN">
              <a:latin typeface="Mangal" pitchFamily="18" charset="0"/>
              <a:cs typeface="Mangal" pitchFamily="18" charset="0"/>
            </a:endParaRPr>
          </a:p>
        </p:txBody>
      </p:sp>
      <p:sp>
        <p:nvSpPr>
          <p:cNvPr id="1048618" name="Title 1"/>
          <p:cNvSpPr>
            <a:spLocks noGrp="1"/>
          </p:cNvSpPr>
          <p:nvPr>
            <p:ph type="title"/>
          </p:nvPr>
        </p:nvSpPr>
        <p:spPr/>
        <p:txBody>
          <a:bodyPr/>
          <a:p>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19" name="Rectangle 1"/>
          <p:cNvSpPr/>
          <p:nvPr/>
        </p:nvSpPr>
        <p:spPr>
          <a:xfrm>
            <a:off x="428596" y="857232"/>
            <a:ext cx="8429684" cy="4358640"/>
          </a:xfrm>
          <a:prstGeom prst="rect"/>
        </p:spPr>
        <p:txBody>
          <a:bodyPr wrap="square">
            <a:spAutoFit/>
          </a:bodyPr>
          <a:p>
            <a:pPr algn="just"/>
            <a:r>
              <a:rPr dirty="0" lang="hi-IN" smtClean="0">
                <a:latin typeface="Mangal" pitchFamily="18" charset="0"/>
                <a:cs typeface="Mangal" pitchFamily="18" charset="0"/>
              </a:rPr>
              <a:t> </a:t>
            </a:r>
          </a:p>
          <a:p>
            <a:pPr algn="just"/>
            <a:r>
              <a:rPr dirty="0" lang="hi-IN" smtClean="0">
                <a:latin typeface="Mangal" pitchFamily="18" charset="0"/>
                <a:cs typeface="Mangal" pitchFamily="18" charset="0"/>
              </a:rPr>
              <a:t>	केनेथ वाल्टज का संरचनात्मक यथार्थवाद ही नव-यथार्थवाद का एकमात्र प्रतिमान नही है। समकालीन यथार्थवादीयो का एक अन्य समूह भी है। इनमे प्रमुख </a:t>
            </a:r>
            <a:r>
              <a:rPr b="1" dirty="0" lang="hi-IN" smtClean="0">
                <a:latin typeface="Mangal" pitchFamily="18" charset="0"/>
                <a:cs typeface="Mangal" pitchFamily="18" charset="0"/>
              </a:rPr>
              <a:t>जोसफ ग्रीचो</a:t>
            </a:r>
            <a:r>
              <a:rPr dirty="0" lang="hi-IN" smtClean="0">
                <a:latin typeface="Mangal" pitchFamily="18" charset="0"/>
                <a:cs typeface="Mangal" pitchFamily="18" charset="0"/>
              </a:rPr>
              <a:t>। इन्होने वाल्टज़ के विचारों का, हंस मोरगेंथाऊ, रेमाण्ड आरों, स्टेनली हॉपमैन, तथा राबर्ट गिल्पिन जैसे, पारम्परिक यथार्थवादी के विचारो से समन्वय करके एक आधुनिक यथार्थवादी की रूपरेखा प्रस्तुत की है। ग्रीचो उन आधुनिक या समकालीन यथार्थवादी का प्रतिनिधित्व  करता है जो कि नव-उदरवादियों के आलोचक हैं जिनका दावा है कि राज्यों का एकमात्र उद्देश असीमित लाभ अर्जित करना है। ग्रीचो का कहना है कि सभी राज्य असीमित तथा सापेक्षिक लाभ दोनों मे रुचि रखते है। वे यह भी चाहते कि इन लाभ को समस्त अंतरराष्ट्रीय व्यवस्था में किस प्रकार वितरित किया जाय। परंतु यह नव-यथार्थवादी अंतरराष्ट्रीय सहयोग के मार्ग मे दो बाधाओं कि शंका व्यक्त करते है। एक तो उनका भय जो कि नियमो का पालन न करे, तथा दूसरा, अन्य राज्यों कि सापेक्षिक लाभ कि चिंता।</a:t>
            </a:r>
          </a:p>
          <a:p>
            <a:pPr algn="just"/>
            <a:r>
              <a:rPr dirty="0" lang="hi-IN" smtClean="0">
                <a:latin typeface="Mangal" pitchFamily="18" charset="0"/>
                <a:cs typeface="Mangal" pitchFamily="18" charset="0"/>
              </a:rPr>
              <a:t>	नव-यथार्थवादी का एक तीसरा पक्ष भी है। यह सुरक्षा आध्यन </a:t>
            </a:r>
            <a:r>
              <a:rPr dirty="0" lang="en-US" smtClean="0">
                <a:latin typeface="Mangal" pitchFamily="18" charset="0"/>
                <a:cs typeface="Mangal" pitchFamily="18" charset="0"/>
              </a:rPr>
              <a:t>(</a:t>
            </a:r>
            <a:r>
              <a:rPr dirty="0" lang="en-US" smtClean="0">
                <a:latin typeface="Times New Roman" pitchFamily="18" charset="0"/>
                <a:cs typeface="Times New Roman" pitchFamily="18" charset="0"/>
              </a:rPr>
              <a:t>Security Studies) </a:t>
            </a:r>
            <a:r>
              <a:rPr dirty="0" lang="hi-IN" smtClean="0">
                <a:latin typeface="Mangal" pitchFamily="18" charset="0"/>
                <a:cs typeface="Mangal" pitchFamily="18" charset="0"/>
              </a:rPr>
              <a:t> के नाम से जाने जा रहे है। एस प्रकार के नव-यथार्थवादी को दो उप- समूहों में विभाजित भी किया जाता है- आक्रामक नव यथार्थवाद तथा रक्षात्मक यथार्थवाद। एक ओर आक्रामक नव यथार्थवादी सापेक्षिक शक्ति पर बल देते है, वहीं दूसरी ओर रक्षात्मक नव यथार्थवादी, उदरवाद की एक शाखा- नव-उदरवादी संस्थागत के साथ भ्रमित हो जाते है।</a:t>
            </a:r>
            <a:endParaRPr dirty="0"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20" name="Rectangle 1"/>
          <p:cNvSpPr/>
          <p:nvPr/>
        </p:nvSpPr>
        <p:spPr>
          <a:xfrm>
            <a:off x="500034" y="1500174"/>
            <a:ext cx="8286808" cy="1958340"/>
          </a:xfrm>
          <a:prstGeom prst="rect"/>
        </p:spPr>
        <p:txBody>
          <a:bodyPr wrap="square">
            <a:spAutoFit/>
          </a:bodyPr>
          <a:p>
            <a:pPr algn="just"/>
            <a:r>
              <a:rPr dirty="0" lang="hi-IN" smtClean="0">
                <a:latin typeface="Mangal" pitchFamily="18" charset="0"/>
                <a:cs typeface="Mangal" pitchFamily="18" charset="0"/>
              </a:rPr>
              <a:t>परंपरावादी यथार्थवादी की भांति, आक्रामक नव-यथार्थवादीयों का कहना है कि अंतरराष्ट्रीय व्यवस्था में संघर्ष अनिवार्य है, तथा नेताओं को सदा विस्तारवादी शक्तियों से सतर्क रहना चाहिए। दूसरी ओर, रक्षात्मक नव यथार्थवादी युद्द के भीषण परिणामों से अवगत है, तथा उनका तर्क है कि युद्द सदा ही समाज के तर्कविहीन वर्गों की गतिविधियों और उनकी सोच का परिणाम है। </a:t>
            </a:r>
          </a:p>
          <a:p>
            <a:pPr algn="just"/>
            <a:r>
              <a:rPr dirty="0" lang="hi-IN" smtClean="0">
                <a:latin typeface="Mangal" pitchFamily="18" charset="0"/>
                <a:cs typeface="Mangal" pitchFamily="18" charset="0"/>
              </a:rPr>
              <a:t>	इन सब पर अनेक विद्वानों ने तीखी प्रतिक्रिया की है। आलोचक का कहना है कि वाल्ट्ज़ जैसे नव-यथार्थवादी जिस सिधान्त के रचनाकार है वे मानव स्वभाव कि उपेक्षा, इस पूर्वमान्यता मात्र पर चलते है कि राज्य सदा प्रतिस्प्रधी होते है, तथा वे अहम पर आधारित संस्थाए है।  </a:t>
            </a:r>
            <a:endParaRPr dirty="0"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21" name="Rectangle 1"/>
          <p:cNvSpPr/>
          <p:nvPr/>
        </p:nvSpPr>
        <p:spPr>
          <a:xfrm>
            <a:off x="1214414" y="2214554"/>
            <a:ext cx="5715040" cy="1138773"/>
          </a:xfrm>
          <a:prstGeom prst="rect"/>
        </p:spPr>
        <p:txBody>
          <a:bodyPr wrap="square">
            <a:spAutoFit/>
          </a:bodyPr>
          <a:p>
            <a:r>
              <a:rPr b="1" dirty="0" sz="5000" lang="en-IN" smtClean="0">
                <a:latin typeface="Times New Roman" pitchFamily="18" charset="0"/>
                <a:cs typeface="Times New Roman" pitchFamily="18" charset="0"/>
              </a:rPr>
              <a:t>	THANK YOU</a:t>
            </a:r>
          </a:p>
          <a:p>
            <a:r>
              <a:rPr dirty="0" lang="en-IN" smtClean="0">
                <a:latin typeface="Times New Roman" pitchFamily="18" charset="0"/>
                <a:cs typeface="Times New Roman" pitchFamily="18" charset="0"/>
              </a:rPr>
              <a:t> </a:t>
            </a:r>
            <a:endParaRPr dirty="0" lang="en-IN"/>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lastClr="000000" val="windowText"/>
      </a:dk1>
      <a:lt1>
        <a:sysClr lastClr="FFFFFF" val="window"/>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r="5400000" dist="25400" rotWithShape="0">
              <a:srgbClr val="000000">
                <a:alpha val="38000"/>
              </a:srgbClr>
            </a:outerShdw>
          </a:effectLst>
          <a:scene3d>
            <a:camera prst="orthographicFront">
              <a:rot lat="0" lon="0" rev="0"/>
            </a:camera>
            <a:lightRig dir="tl" rig="flat">
              <a:rot lat="0" lon="0" rev="6360000"/>
            </a:lightRig>
          </a:scene3d>
          <a:sp3d prstMaterial="flat">
            <a:bevelT w="12700" h="12700"/>
          </a:sp3d>
        </a:effectStyle>
        <a:effectStyle>
          <a:effectLst>
            <a:outerShdw blurRad="50800" dir="5400000" dist="25400" rotWithShape="0">
              <a:srgbClr val="000000">
                <a:alpha val="38000"/>
              </a:srgbClr>
            </a:outerShdw>
          </a:effectLst>
          <a:scene3d>
            <a:camera prst="orthographicFront">
              <a:rot lat="0" lon="0" rev="0"/>
            </a:camera>
            <a:lightRig dir="tl" rig="flat">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PURNEA UNIVERSITY, PURNEA</dc:title>
  <dc:creator>SONY</dc:creator>
  <cp:lastModifiedBy>13287`</cp:lastModifiedBy>
  <dcterms:created xsi:type="dcterms:W3CDTF">2019-11-06T04:26:29Z</dcterms:created>
  <dcterms:modified xsi:type="dcterms:W3CDTF">2020-05-04T02:42:28Z</dcterms:modified>
</cp:coreProperties>
</file>