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70701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9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9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3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4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5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6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27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3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3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5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7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67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0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0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05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0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0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3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2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3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4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85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6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7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7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40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646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t>3/3/2020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488227"/>
          </a:xfrm>
        </p:spPr>
        <p:txBody>
          <a:bodyPr>
            <a:normAutofit/>
          </a:bodyPr>
          <a:p>
            <a:r>
              <a:rPr b="1" dirty="0" sz="3200" lang="en-US">
                <a:solidFill>
                  <a:schemeClr val="tx1"/>
                </a:solidFill>
              </a:rPr>
              <a:t>M.L. </a:t>
            </a:r>
            <a:r>
              <a:rPr b="1" dirty="0" sz="3200" lang="en-US" err="1">
                <a:solidFill>
                  <a:schemeClr val="tx1"/>
                </a:solidFill>
              </a:rPr>
              <a:t>Arya</a:t>
            </a:r>
            <a:r>
              <a:rPr b="1" dirty="0" sz="3200" lang="en-US">
                <a:solidFill>
                  <a:schemeClr val="tx1"/>
                </a:solidFill>
              </a:rPr>
              <a:t> College, </a:t>
            </a:r>
            <a:r>
              <a:rPr b="1" dirty="0" sz="3200" lang="en-US" err="1">
                <a:solidFill>
                  <a:schemeClr val="tx1"/>
                </a:solidFill>
              </a:rPr>
              <a:t>Kasba</a:t>
            </a:r>
            <a:r>
              <a:rPr b="1" dirty="0" sz="3200" lang="en-US">
                <a:solidFill>
                  <a:schemeClr val="tx1"/>
                </a:solidFill>
              </a:rPr>
              <a:t/>
            </a:r>
            <a:br>
              <a:rPr b="1" dirty="0" sz="3200" lang="en-US">
                <a:solidFill>
                  <a:schemeClr val="tx1"/>
                </a:solidFill>
              </a:rPr>
            </a:br>
            <a:r>
              <a:rPr b="1" dirty="0" sz="2400" lang="en-US"/>
              <a:t>(NAAC “B” Grade College)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7272366" cy="3145904"/>
          </a:xfrm>
        </p:spPr>
        <p:txBody>
          <a:bodyPr>
            <a:normAutofit fontScale="55000" lnSpcReduction="20000"/>
          </a:bodyPr>
          <a:p>
            <a:endParaRPr dirty="0" sz="280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Uses of Political Theory</a:t>
            </a:r>
            <a:endParaRPr b="1" dirty="0" sz="2800" lang="en-US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/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b="1" dirty="0" sz="2800" lang="en-US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b="1" dirty="0" sz="2800" lang="en-US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b="1" dirty="0" sz="3200" lang="en-US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b="1" dirty="0" sz="32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b="1" dirty="0" sz="2800" lang="en-US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b="1" dirty="0" sz="2200" lang="en-IN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097152" name="Picture 3" descr="download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210668"/>
            <a:ext cx="1872208" cy="1752600"/>
          </a:xfrm>
          <a:prstGeom prst="rect"/>
        </p:spPr>
      </p:pic>
      <p:pic>
        <p:nvPicPr>
          <p:cNvPr id="2097153" name="Picture 4" descr="images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7020272" y="163798"/>
            <a:ext cx="1905000" cy="17526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/>
          <p:nvPr/>
        </p:nvSpPr>
        <p:spPr>
          <a:xfrm>
            <a:off x="357158" y="714357"/>
            <a:ext cx="8572560" cy="6492240"/>
          </a:xfrm>
          <a:prstGeom prst="rect"/>
        </p:spPr>
        <p:txBody>
          <a:bodyPr wrap="square">
            <a:spAutoFit/>
          </a:bodyPr>
          <a:p>
            <a:r>
              <a:rPr dirty="0" sz="2400" lang="en-IN" err="1" smtClean="0">
                <a:latin typeface="Kruti Dev 010" pitchFamily="2" charset="0"/>
              </a:rPr>
              <a:t>IysVks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vkt</a:t>
            </a:r>
            <a:r>
              <a:rPr dirty="0" sz="2400" lang="en-IN" smtClean="0">
                <a:latin typeface="Kruti Dev 010" pitchFamily="2" charset="0"/>
              </a:rPr>
              <a:t> rd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mÙkj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ryk'k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US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,d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nwljs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Js"B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D;ksa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laxBuksa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ekun.M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\ </a:t>
            </a:r>
            <a:r>
              <a:rPr dirty="0" sz="2400" lang="en-IN" err="1" smtClean="0">
                <a:latin typeface="Kruti Dev 010" pitchFamily="2" charset="0"/>
              </a:rPr>
              <a:t>vkfnA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vkjEHk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fu;eksa</a:t>
            </a:r>
            <a:r>
              <a:rPr dirty="0" sz="2400" lang="en-IN" smtClean="0">
                <a:latin typeface="Kruti Dev 010" pitchFamily="2" charset="0"/>
              </a:rPr>
              <a:t> dh [</a:t>
            </a:r>
            <a:r>
              <a:rPr dirty="0" sz="2400" lang="en-IN" err="1" smtClean="0">
                <a:latin typeface="Kruti Dev 010" pitchFamily="2" charset="0"/>
              </a:rPr>
              <a:t>kkst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yxs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gq</a:t>
            </a:r>
            <a:r>
              <a:rPr dirty="0" sz="2400" lang="en-IN" smtClean="0">
                <a:latin typeface="Kruti Dev 010" pitchFamily="2" charset="0"/>
              </a:rPr>
              <a:t>,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,d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ftlesa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kkld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kkflr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fgr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Hkkouk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izsfjr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gksaA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vko';d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fuf'pr</a:t>
            </a:r>
            <a:r>
              <a:rPr dirty="0" sz="2400" lang="en-IN" smtClean="0">
                <a:latin typeface="Kruti Dev 010" pitchFamily="2" charset="0"/>
              </a:rPr>
              <a:t> o </a:t>
            </a:r>
            <a:r>
              <a:rPr dirty="0" sz="2400" lang="en-IN" err="1" smtClean="0">
                <a:latin typeface="Kruti Dev 010" pitchFamily="2" charset="0"/>
              </a:rPr>
              <a:t>vfUre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&lt;w¡&lt;+us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tk;sa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ijUrq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iz'uksa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fn'kk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ladsr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vo</a:t>
            </a:r>
            <a:r>
              <a:rPr dirty="0" sz="2400" lang="en-IN" smtClean="0">
                <a:latin typeface="Kruti Dev 010" pitchFamily="2" charset="0"/>
              </a:rPr>
              <a:t>'; ns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ctr"/>
            <a:endParaRPr b="1" dirty="0" sz="2400" lang="en-IN" smtClean="0">
              <a:latin typeface="Kruti Dev 010" pitchFamily="2" charset="0"/>
            </a:endParaRPr>
          </a:p>
          <a:p>
            <a:pPr algn="ctr"/>
            <a:r>
              <a:rPr b="1" dirty="0" sz="2400" lang="en-IN" err="1" smtClean="0">
                <a:latin typeface="Kruti Dev 010" pitchFamily="2" charset="0"/>
              </a:rPr>
              <a:t>jktuhfrd</a:t>
            </a:r>
            <a:r>
              <a:rPr b="1" dirty="0" sz="2400" lang="en-IN" smtClean="0">
                <a:latin typeface="Kruti Dev 010" pitchFamily="2" charset="0"/>
              </a:rPr>
              <a:t> fl)</a:t>
            </a:r>
            <a:r>
              <a:rPr b="1" dirty="0" sz="2400" lang="en-IN" err="1" smtClean="0">
                <a:latin typeface="Kruti Dev 010" pitchFamily="2" charset="0"/>
              </a:rPr>
              <a:t>akUrksa</a:t>
            </a:r>
            <a:r>
              <a:rPr b="1" dirty="0" sz="2400" lang="en-IN" smtClean="0">
                <a:latin typeface="Kruti Dev 010" pitchFamily="2" charset="0"/>
              </a:rPr>
              <a:t> dh </a:t>
            </a:r>
            <a:r>
              <a:rPr b="1" dirty="0" sz="2400" lang="en-IN" err="1" smtClean="0">
                <a:latin typeface="Kruti Dev 010" pitchFamily="2" charset="0"/>
              </a:rPr>
              <a:t>fo'ks"krk;sa</a:t>
            </a:r>
            <a:r>
              <a:rPr b="1" dirty="0" sz="2400" lang="en-IN" smtClean="0">
                <a:latin typeface="Kruti Dev 010" pitchFamily="2" charset="0"/>
              </a:rPr>
              <a:t> </a:t>
            </a:r>
          </a:p>
          <a:p>
            <a:pPr algn="ctr"/>
            <a:r>
              <a:rPr b="1" dirty="0" sz="2400" lang="en-IN" smtClean="0">
                <a:latin typeface="Times New Roman" pitchFamily="18" charset="0"/>
                <a:cs typeface="Times New Roman" pitchFamily="18" charset="0"/>
              </a:rPr>
              <a:t>(Characteristics of Political Theory)</a:t>
            </a:r>
            <a:r>
              <a:rPr dirty="0" sz="2400" lang="en-IN" smtClean="0"/>
              <a:t> </a:t>
            </a:r>
          </a:p>
          <a:p>
            <a:pPr algn="just"/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mijksDr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ppkZ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dqN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lkekU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fo'ks"krk</a:t>
            </a:r>
            <a:r>
              <a:rPr dirty="0" sz="2400" lang="en-IN" smtClean="0">
                <a:latin typeface="Kruti Dev 010" pitchFamily="2" charset="0"/>
              </a:rPr>
              <a:t>,¡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IzkFke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ewyr</a:t>
            </a:r>
            <a:r>
              <a:rPr dirty="0" sz="2400" lang="en-IN" smtClean="0">
                <a:latin typeface="Kruti Dev 010" pitchFamily="2" charset="0"/>
              </a:rPr>
              <a:t>%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ckSf</a:t>
            </a:r>
            <a:r>
              <a:rPr dirty="0" sz="2400" lang="en-IN" smtClean="0">
                <a:latin typeface="Kruti Dev 010" pitchFamily="2" charset="0"/>
              </a:rPr>
              <a:t>)d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1"/>
          <p:cNvSpPr/>
          <p:nvPr/>
        </p:nvSpPr>
        <p:spPr>
          <a:xfrm>
            <a:off x="357158" y="571481"/>
            <a:ext cx="8501122" cy="68478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err="1" smtClean="0">
                <a:latin typeface="Kruti Dev 010" pitchFamily="2" charset="0"/>
              </a:rPr>
              <a:t>lkekU;r</a:t>
            </a:r>
            <a:r>
              <a:rPr dirty="0" sz="2400" lang="en-IN" smtClean="0">
                <a:latin typeface="Kruti Dev 010" pitchFamily="2" charset="0"/>
              </a:rPr>
              <a:t>% ;g ,d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vFkkZr</a:t>
            </a:r>
            <a:r>
              <a:rPr dirty="0" sz="2400" lang="en-IN" smtClean="0">
                <a:latin typeface="Kruti Dev 010" pitchFamily="2" charset="0"/>
              </a:rPr>
              <a:t>~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akfUrd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izR;sd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vius&amp;vki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ifjdYiuk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xyr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nksuksa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vkykspuk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vr</a:t>
            </a:r>
            <a:r>
              <a:rPr dirty="0" sz="2400" lang="en-IN" smtClean="0">
                <a:latin typeface="Kruti Dev 010" pitchFamily="2" charset="0"/>
              </a:rPr>
              <a:t>%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varxZr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fpardksa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vusd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iz;Ru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thou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jgL;ksa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mn</a:t>
            </a:r>
            <a:r>
              <a:rPr dirty="0" sz="2400" lang="en-IN" smtClean="0">
                <a:latin typeface="Kruti Dev 010" pitchFamily="2" charset="0"/>
              </a:rPr>
              <a:t>~?</a:t>
            </a:r>
            <a:r>
              <a:rPr dirty="0" sz="2400" lang="en-IN" err="1" smtClean="0">
                <a:latin typeface="Kruti Dev 010" pitchFamily="2" charset="0"/>
              </a:rPr>
              <a:t>kkVu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fpUrdksa</a:t>
            </a:r>
            <a:r>
              <a:rPr dirty="0" sz="2400" lang="en-IN" smtClean="0">
                <a:latin typeface="Kruti Dev 010" pitchFamily="2" charset="0"/>
              </a:rPr>
              <a:t> us </a:t>
            </a:r>
            <a:r>
              <a:rPr dirty="0" sz="2400" lang="en-IN" err="1" smtClean="0">
                <a:latin typeface="Kruti Dev 010" pitchFamily="2" charset="0"/>
              </a:rPr>
              <a:t>vusd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[;k,¡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izHkkfor</a:t>
            </a:r>
            <a:r>
              <a:rPr dirty="0" sz="2400" lang="en-IN" smtClean="0">
                <a:latin typeface="Kruti Dev 010" pitchFamily="2" charset="0"/>
              </a:rPr>
              <a:t> u </a:t>
            </a:r>
            <a:r>
              <a:rPr dirty="0" sz="2400" lang="en-IN" err="1" smtClean="0">
                <a:latin typeface="Kruti Dev 010" pitchFamily="2" charset="0"/>
              </a:rPr>
              <a:t>djs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ijarq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vfUre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</a:t>
            </a:r>
            <a:r>
              <a:rPr dirty="0" sz="2400" lang="en-IN" smtClean="0">
                <a:latin typeface="Kruti Dev 010" pitchFamily="2" charset="0"/>
              </a:rPr>
              <a:t>; (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xyrc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LFkkfir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thou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ml 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fpard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mls</a:t>
            </a:r>
            <a:r>
              <a:rPr dirty="0" sz="2400" lang="en-IN" smtClean="0">
                <a:latin typeface="Kruti Dev 010" pitchFamily="2" charset="0"/>
              </a:rPr>
              <a:t> ns[</a:t>
            </a:r>
            <a:r>
              <a:rPr dirty="0" sz="2400" lang="en-IN" err="1" smtClean="0">
                <a:latin typeface="Kruti Dev 010" pitchFamily="2" charset="0"/>
              </a:rPr>
              <a:t>krk</a:t>
            </a:r>
            <a:r>
              <a:rPr dirty="0" sz="2400" lang="en-IN" smtClean="0">
                <a:latin typeface="Kruti Dev 010" pitchFamily="2" charset="0"/>
              </a:rPr>
              <a:t> ;k </a:t>
            </a:r>
            <a:r>
              <a:rPr dirty="0" sz="2400" lang="en-IN" err="1" smtClean="0">
                <a:latin typeface="Kruti Dev 010" pitchFamily="2" charset="0"/>
              </a:rPr>
              <a:t>vuqHko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vfHkO;fDr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IysVks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^</a:t>
            </a:r>
            <a:r>
              <a:rPr dirty="0" sz="2400" i="1" lang="en-IN" err="1" smtClean="0">
                <a:latin typeface="Kruti Dev 010" pitchFamily="2" charset="0"/>
              </a:rPr>
              <a:t>fjifCyd</a:t>
            </a:r>
            <a:r>
              <a:rPr dirty="0" sz="2400" i="1" lang="en-IN" smtClean="0">
                <a:latin typeface="Kruti Dev 010" pitchFamily="2" charset="0"/>
              </a:rPr>
              <a:t>*] </a:t>
            </a:r>
            <a:r>
              <a:rPr dirty="0" sz="2400" i="1" lang="en-IN" err="1" smtClean="0">
                <a:latin typeface="Kruti Dev 010" pitchFamily="2" charset="0"/>
              </a:rPr>
              <a:t>vjLrq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ds</a:t>
            </a:r>
            <a:r>
              <a:rPr dirty="0" sz="2400" i="1" lang="en-IN" smtClean="0">
                <a:latin typeface="Kruti Dev 010" pitchFamily="2" charset="0"/>
              </a:rPr>
              <a:t> ^</a:t>
            </a:r>
            <a:r>
              <a:rPr dirty="0" sz="2400" i="1" lang="en-IN" err="1" smtClean="0">
                <a:latin typeface="Kruti Dev 010" pitchFamily="2" charset="0"/>
              </a:rPr>
              <a:t>ikWfyfVDl</a:t>
            </a:r>
            <a:r>
              <a:rPr dirty="0" sz="2400" i="1" lang="en-IN" smtClean="0">
                <a:latin typeface="Kruti Dev 010" pitchFamily="2" charset="0"/>
              </a:rPr>
              <a:t>* </a:t>
            </a:r>
            <a:r>
              <a:rPr dirty="0" sz="2400" i="1" lang="en-IN" err="1" smtClean="0">
                <a:latin typeface="Kruti Dev 010" pitchFamily="2" charset="0"/>
              </a:rPr>
              <a:t>vFkok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jkWYl</a:t>
            </a:r>
            <a:r>
              <a:rPr dirty="0" sz="2400" i="1" lang="en-IN" smtClean="0">
                <a:latin typeface="Kruti Dev 010" pitchFamily="2" charset="0"/>
              </a:rPr>
              <a:t> dh ^, </a:t>
            </a:r>
            <a:r>
              <a:rPr dirty="0" sz="2400" i="1" lang="en-IN" err="1" smtClean="0">
                <a:latin typeface="Kruti Dev 010" pitchFamily="2" charset="0"/>
              </a:rPr>
              <a:t>F;ksjh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vkWQ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tfLVl</a:t>
            </a:r>
            <a:r>
              <a:rPr dirty="0" sz="2400" i="1" lang="en-IN" smtClean="0">
                <a:latin typeface="Kruti Dev 010" pitchFamily="2" charset="0"/>
              </a:rPr>
              <a:t>*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feyrh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nwljs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bfrgkl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gksrh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tk¡p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% ,d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laxfBr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izeq</a:t>
            </a:r>
            <a:r>
              <a:rPr dirty="0" sz="2400" lang="en-IN" smtClean="0">
                <a:latin typeface="Kruti Dev 010" pitchFamily="2" charset="0"/>
              </a:rPr>
              <a:t>[k </a:t>
            </a:r>
            <a:r>
              <a:rPr dirty="0" sz="2400" lang="en-IN" err="1" smtClean="0">
                <a:latin typeface="Kruti Dev 010" pitchFamily="2" charset="0"/>
              </a:rPr>
              <a:t>rÙo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fooknksa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fofHkUu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óksr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vkfnA</a:t>
            </a:r>
            <a:endParaRPr dirty="0" sz="2400" lang="en-IN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85720" y="571480"/>
            <a:ext cx="8572560" cy="6581139"/>
          </a:xfrm>
          <a:prstGeom prst="rect"/>
        </p:spPr>
        <p:txBody>
          <a:bodyPr wrap="square">
            <a:spAutoFit/>
          </a:bodyPr>
          <a:p>
            <a:pPr algn="just"/>
            <a:r>
              <a:rPr b="1" dirty="0" sz="2400" lang="en-IN" err="1" smtClean="0">
                <a:latin typeface="Kruti Dev 010" pitchFamily="2" charset="0"/>
              </a:rPr>
              <a:t>rhljs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</a:t>
            </a:r>
            <a:r>
              <a:rPr dirty="0" sz="2400" lang="en-IN" smtClean="0">
                <a:latin typeface="Kruti Dev 010" pitchFamily="2" charset="0"/>
              </a:rPr>
              <a:t>;&amp;</a:t>
            </a:r>
            <a:r>
              <a:rPr dirty="0" sz="2400" lang="en-IN" err="1" smtClean="0">
                <a:latin typeface="Kruti Dev 010" pitchFamily="2" charset="0"/>
              </a:rPr>
              <a:t>fo'ks"k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kfjr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PkkSFks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</a:t>
            </a:r>
            <a:r>
              <a:rPr dirty="0" sz="2400" lang="en-IN" err="1" smtClean="0">
                <a:latin typeface="Kruti Dev 010" pitchFamily="2" charset="0"/>
              </a:rPr>
              <a:t>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mldh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tqVkuk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,</a:t>
            </a:r>
            <a:r>
              <a:rPr dirty="0" sz="2400" lang="en-IN" err="1" smtClean="0">
                <a:latin typeface="Kruti Dev 010" pitchFamily="2" charset="0"/>
              </a:rPr>
              <a:t>sfrgkfld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</a:p>
          <a:p>
            <a:pPr algn="just"/>
            <a:endParaRPr b="1" dirty="0" sz="2400" lang="en-IN" smtClean="0">
              <a:latin typeface="Kruti Dev 010" pitchFamily="2" charset="0"/>
            </a:endParaRPr>
          </a:p>
          <a:p>
            <a:pPr algn="just"/>
            <a:r>
              <a:rPr b="1" dirty="0" sz="2400" lang="en-IN" err="1" smtClean="0">
                <a:latin typeface="Kruti Dev 010" pitchFamily="2" charset="0"/>
              </a:rPr>
              <a:t>ikaposa</a:t>
            </a:r>
            <a:r>
              <a:rPr b="1"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fl¼kUrksa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lekos'k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Hkk"kk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fo'oklksa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ewY;ksa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fopkjksa</a:t>
            </a:r>
            <a:r>
              <a:rPr dirty="0" sz="2400" lang="en-IN" smtClean="0">
                <a:latin typeface="Kruti Dev 010" pitchFamily="2" charset="0"/>
              </a:rPr>
              <a:t> dh ml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ftlls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yksx</a:t>
            </a:r>
            <a:r>
              <a:rPr dirty="0" sz="2400" lang="en-IN" smtClean="0">
                <a:latin typeface="Kruti Dev 010" pitchFamily="2" charset="0"/>
              </a:rPr>
              <a:t> '</a:t>
            </a:r>
            <a:r>
              <a:rPr dirty="0" sz="2400" lang="en-IN" err="1" smtClean="0">
                <a:latin typeface="Kruti Dev 010" pitchFamily="2" charset="0"/>
              </a:rPr>
              <a:t>kkflr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ctr"/>
            <a:r>
              <a:rPr b="1" dirty="0" sz="3000" lang="en-IN" err="1" smtClean="0">
                <a:latin typeface="Kruti Dev 010" pitchFamily="2" charset="0"/>
              </a:rPr>
              <a:t>egÙo</a:t>
            </a:r>
            <a:r>
              <a:rPr b="1" dirty="0" sz="3000" lang="en-IN" smtClean="0">
                <a:latin typeface="Kruti Dev 010" pitchFamily="2" charset="0"/>
              </a:rPr>
              <a:t> </a:t>
            </a:r>
            <a:r>
              <a:rPr b="1" dirty="0" sz="3000" lang="en-IN" smtClean="0">
                <a:latin typeface="Times New Roman" pitchFamily="18" charset="0"/>
                <a:cs typeface="Times New Roman" pitchFamily="18" charset="0"/>
              </a:rPr>
              <a:t>(Significance)</a:t>
            </a:r>
          </a:p>
          <a:p>
            <a:pPr algn="just"/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blds</a:t>
            </a:r>
            <a:r>
              <a:rPr dirty="0" sz="2400" lang="en-IN" smtClean="0">
                <a:latin typeface="Kruti Dev 010" pitchFamily="2" charset="0"/>
              </a:rPr>
              <a:t> }</a:t>
            </a:r>
            <a:r>
              <a:rPr dirty="0" sz="2400" lang="en-IN" err="1" smtClean="0">
                <a:latin typeface="Kruti Dev 010" pitchFamily="2" charset="0"/>
              </a:rPr>
              <a:t>kjk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dk;ks</a:t>
            </a:r>
            <a:r>
              <a:rPr dirty="0" sz="2400" lang="en-IN" smtClean="0">
                <a:latin typeface="Kruti Dev 010" pitchFamily="2" charset="0"/>
              </a:rPr>
              <a:t>±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buesa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fufgr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le&gt;k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ewY;ksa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og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dksbZ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vko';drk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iM+s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;g </a:t>
            </a:r>
            <a:r>
              <a:rPr dirty="0" sz="2400" lang="en-IN" err="1" smtClean="0">
                <a:latin typeface="Kruti Dev 010" pitchFamily="2" charset="0"/>
              </a:rPr>
              <a:t>vPNs</a:t>
            </a:r>
            <a:r>
              <a:rPr dirty="0" sz="2400" lang="en-IN" smtClean="0">
                <a:latin typeface="Kruti Dev 010" pitchFamily="2" charset="0"/>
              </a:rPr>
              <a:t> thou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bls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laHko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laLFkk</a:t>
            </a:r>
            <a:r>
              <a:rPr dirty="0" sz="2400" lang="en-IN" smtClean="0">
                <a:latin typeface="Kruti Dev 010" pitchFamily="2" charset="0"/>
              </a:rPr>
              <a:t>,¡]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';] </a:t>
            </a:r>
            <a:r>
              <a:rPr dirty="0" sz="2400" lang="en-IN" err="1" smtClean="0">
                <a:latin typeface="Kruti Dev 010" pitchFamily="2" charset="0"/>
              </a:rPr>
              <a:t>bu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izkIr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fy;s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loksZÙke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;&amp;</a:t>
            </a:r>
            <a:r>
              <a:rPr dirty="0" sz="2400" lang="en-IN" err="1" smtClean="0">
                <a:latin typeface="Kruti Dev 010" pitchFamily="2" charset="0"/>
              </a:rPr>
              <a:t>izca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fo"k;ksa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mPp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vè</a:t>
            </a:r>
            <a:r>
              <a:rPr dirty="0" sz="2400" lang="en-IN" smtClean="0">
                <a:latin typeface="Kruti Dev 010" pitchFamily="2" charset="0"/>
              </a:rPr>
              <a:t>;;u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1"/>
          <p:cNvSpPr/>
          <p:nvPr/>
        </p:nvSpPr>
        <p:spPr>
          <a:xfrm>
            <a:off x="214282" y="714356"/>
            <a:ext cx="8572560" cy="57810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;s ,</a:t>
            </a:r>
            <a:r>
              <a:rPr dirty="0" sz="2400" lang="en-IN" err="1" smtClean="0">
                <a:latin typeface="Kruti Dev 010" pitchFamily="2" charset="0"/>
              </a:rPr>
              <a:t>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uSfrd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ekun.M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ftuls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dh </a:t>
            </a:r>
            <a:r>
              <a:rPr dirty="0" sz="2400" lang="en-IN" err="1" smtClean="0">
                <a:latin typeface="Kruti Dev 010" pitchFamily="2" charset="0"/>
              </a:rPr>
              <a:t>uSfrd</a:t>
            </a:r>
            <a:r>
              <a:rPr dirty="0" sz="2400" lang="en-IN" smtClean="0">
                <a:latin typeface="Kruti Dev 010" pitchFamily="2" charset="0"/>
              </a:rPr>
              <a:t> ;</a:t>
            </a:r>
            <a:r>
              <a:rPr dirty="0" sz="2400" lang="en-IN" err="1" smtClean="0">
                <a:latin typeface="Kruti Dev 010" pitchFamily="2" charset="0"/>
              </a:rPr>
              <a:t>ksX;rk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tk¡p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vko';drk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iM+us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oSdfYid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izcU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O;ogkj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&lt;</a:t>
            </a:r>
            <a:r>
              <a:rPr dirty="0" sz="2400" lang="en-IN" err="1" smtClean="0">
                <a:latin typeface="Kruti Dev 010" pitchFamily="2" charset="0"/>
              </a:rPr>
              <a:t>k¡pk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lexz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i="1" lang="en-IN" smtClean="0">
                <a:latin typeface="Kruti Dev 010" pitchFamily="2" charset="0"/>
              </a:rPr>
              <a:t>¼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i)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?</a:t>
            </a:r>
            <a:r>
              <a:rPr dirty="0" sz="2400" i="1" lang="en-IN" err="1" smtClean="0">
                <a:latin typeface="Kruti Dev 010" pitchFamily="2" charset="0"/>
              </a:rPr>
              <a:t>kVukvksa</a:t>
            </a:r>
            <a:r>
              <a:rPr dirty="0" sz="2400" i="1" lang="en-IN" smtClean="0">
                <a:latin typeface="Kruti Dev 010" pitchFamily="2" charset="0"/>
              </a:rPr>
              <a:t> dh </a:t>
            </a:r>
            <a:r>
              <a:rPr dirty="0" sz="2400" i="1" lang="en-IN" err="1" smtClean="0">
                <a:latin typeface="Kruti Dev 010" pitchFamily="2" charset="0"/>
              </a:rPr>
              <a:t>O;k</a:t>
            </a:r>
            <a:r>
              <a:rPr dirty="0" sz="2400" i="1" lang="en-IN" smtClean="0">
                <a:latin typeface="Kruti Dev 010" pitchFamily="2" charset="0"/>
              </a:rPr>
              <a:t>[;k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 </a:t>
            </a:r>
          </a:p>
          <a:p>
            <a:pPr algn="just"/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dirty="0" sz="2400" i="1" lang="en-IN" err="1" smtClean="0">
                <a:latin typeface="Kruti Dev 010" pitchFamily="2" charset="0"/>
              </a:rPr>
              <a:t>bl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O;k</a:t>
            </a:r>
            <a:r>
              <a:rPr dirty="0" sz="2400" i="1" lang="en-IN" smtClean="0">
                <a:latin typeface="Kruti Dev 010" pitchFamily="2" charset="0"/>
              </a:rPr>
              <a:t>[;k </a:t>
            </a:r>
            <a:r>
              <a:rPr dirty="0" sz="2400" i="1" lang="en-IN" err="1" smtClean="0">
                <a:latin typeface="Kruti Dev 010" pitchFamily="2" charset="0"/>
              </a:rPr>
              <a:t>osQ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nk'kZfud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oSKkfud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</a:t>
            </a:r>
            <a:r>
              <a:rPr dirty="0" sz="2400" i="1" lang="en-IN" smtClean="0">
                <a:latin typeface="Kruti Dev 010" pitchFamily="2" charset="0"/>
              </a:rPr>
              <a:t>/</a:t>
            </a:r>
            <a:r>
              <a:rPr dirty="0" sz="2400" i="1" lang="en-IN" err="1" smtClean="0">
                <a:latin typeface="Kruti Dev 010" pitchFamily="2" charset="0"/>
              </a:rPr>
              <a:t>kj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iznku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]</a:t>
            </a:r>
          </a:p>
          <a:p>
            <a:pPr algn="just"/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mís';ksa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vkSj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dk;ks</a:t>
            </a:r>
            <a:r>
              <a:rPr dirty="0" sz="2400" i="1" lang="en-IN" smtClean="0">
                <a:latin typeface="Kruti Dev 010" pitchFamily="2" charset="0"/>
              </a:rPr>
              <a:t>±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p;u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djus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esa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lgk;rk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djrs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gSa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rFkk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r>
              <a:rPr dirty="0" sz="2400" i="1" lang="en-IN" smtClean="0">
                <a:latin typeface="Times New Roman" pitchFamily="18" charset="0"/>
                <a:cs typeface="Times New Roman" pitchFamily="18" charset="0"/>
              </a:rPr>
              <a:t>(iv)</a:t>
            </a:r>
            <a:r>
              <a:rPr dirty="0" sz="2400" i="1" lang="en-IN" err="1" smtClean="0">
                <a:latin typeface="Kruti Dev 010" pitchFamily="2" charset="0"/>
              </a:rPr>
              <a:t>jktuhfrd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O;oLFkk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dk</a:t>
            </a:r>
            <a:r>
              <a:rPr dirty="0" sz="2400" i="1" lang="en-IN" smtClean="0">
                <a:latin typeface="Kruti Dev 010" pitchFamily="2" charset="0"/>
              </a:rPr>
              <a:t> </a:t>
            </a:r>
            <a:r>
              <a:rPr dirty="0" sz="2400" i="1" lang="en-IN" err="1" smtClean="0">
                <a:latin typeface="Kruti Dev 010" pitchFamily="2" charset="0"/>
              </a:rPr>
              <a:t>uSfrd</a:t>
            </a:r>
            <a:r>
              <a:rPr dirty="0" sz="2400" i="1" lang="en-IN" smtClean="0">
                <a:latin typeface="Kruti Dev 010" pitchFamily="2" charset="0"/>
              </a:rPr>
              <a:t> </a:t>
            </a:r>
          </a:p>
          <a:p>
            <a:r>
              <a:rPr dirty="0" sz="2400" i="1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tSlk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Åij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Li"V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ekuo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ekSfyd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leqnk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bdV~Bk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jguk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bl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lanHkZ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</a:t>
            </a:r>
            <a:r>
              <a:rPr dirty="0" sz="2400" lang="en-IN" smtClean="0">
                <a:latin typeface="Kruti Dev 010" pitchFamily="2" charset="0"/>
              </a:rPr>
              <a:t> ,d ,</a:t>
            </a:r>
            <a:r>
              <a:rPr dirty="0" sz="2400" lang="en-IN" err="1" smtClean="0">
                <a:latin typeface="Kruti Dev 010" pitchFamily="2" charset="0"/>
              </a:rPr>
              <a:t>slh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izfØ;k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lkewfgd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dk;Zdykiksa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izcaf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n`f"Vdks.kksa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fr;ksa</a:t>
            </a:r>
            <a:r>
              <a:rPr dirty="0" sz="2400" lang="en-IN" smtClean="0">
                <a:latin typeface="Kruti Dev 010" pitchFamily="2" charset="0"/>
              </a:rPr>
              <a:t> dh [</a:t>
            </a:r>
            <a:r>
              <a:rPr dirty="0" sz="2400" lang="en-IN" err="1" smtClean="0">
                <a:latin typeface="Kruti Dev 010" pitchFamily="2" charset="0"/>
              </a:rPr>
              <a:t>kkst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loZJs"B</a:t>
            </a:r>
            <a:r>
              <a:rPr dirty="0" sz="2400" lang="en-IN" smtClean="0">
                <a:latin typeface="Kruti Dev 010" pitchFamily="2" charset="0"/>
              </a:rPr>
              <a:t> :</a:t>
            </a:r>
            <a:r>
              <a:rPr dirty="0" sz="2400" lang="en-IN" err="1" smtClean="0">
                <a:latin typeface="Kruti Dev 010" pitchFamily="2" charset="0"/>
              </a:rPr>
              <a:t>i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endParaRPr dirty="0" sz="2400" lang="en-IN" smtClean="0">
              <a:latin typeface="Kruti Dev 010" pitchFamily="2" charset="0"/>
            </a:endParaRPr>
          </a:p>
          <a:p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Lora=</a:t>
            </a:r>
            <a:r>
              <a:rPr dirty="0" sz="2400" lang="en-IN" err="1" smtClean="0">
                <a:latin typeface="Kruti Dev 010" pitchFamily="2" charset="0"/>
              </a:rPr>
              <a:t>krk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lekurk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laifÙk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U;k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dh /</a:t>
            </a:r>
            <a:r>
              <a:rPr dirty="0" sz="2400" lang="en-IN" err="1" smtClean="0">
                <a:latin typeface="Kruti Dev 010" pitchFamily="2" charset="0"/>
              </a:rPr>
              <a:t>kj.kkvksa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1"/>
          <p:cNvSpPr/>
          <p:nvPr/>
        </p:nvSpPr>
        <p:spPr>
          <a:xfrm>
            <a:off x="285720" y="214290"/>
            <a:ext cx="8643998" cy="7914640"/>
          </a:xfrm>
          <a:prstGeom prst="rect"/>
        </p:spPr>
        <p:txBody>
          <a:bodyPr wrap="square">
            <a:spAutoFit/>
          </a:bodyPr>
          <a:p>
            <a:pPr algn="just"/>
            <a:r>
              <a:rPr dirty="0" sz="2400" lang="en-IN" smtClean="0">
                <a:latin typeface="Kruti Dev 010" pitchFamily="2" charset="0"/>
              </a:rPr>
              <a:t>la{</a:t>
            </a:r>
            <a:r>
              <a:rPr dirty="0" sz="2400" lang="en-IN" err="1" smtClean="0">
                <a:latin typeface="Kruti Dev 010" pitchFamily="2" charset="0"/>
              </a:rPr>
              <a:t>ksi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egÙo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fuEufyf</a:t>
            </a:r>
            <a:r>
              <a:rPr dirty="0" sz="2400" lang="en-IN" smtClean="0">
                <a:latin typeface="Kruti Dev 010" pitchFamily="2" charset="0"/>
              </a:rPr>
              <a:t>[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le&gt;k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%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1- ;s </a:t>
            </a:r>
            <a:r>
              <a:rPr dirty="0" sz="2400" lang="en-IN" err="1" smtClean="0">
                <a:latin typeface="Kruti Dev 010" pitchFamily="2" charset="0"/>
              </a:rPr>
              <a:t>jkT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ljdkj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izÑfr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Øec</a:t>
            </a:r>
            <a:r>
              <a:rPr dirty="0" sz="2400" lang="en-IN" smtClean="0">
                <a:latin typeface="Kruti Dev 010" pitchFamily="2" charset="0"/>
              </a:rPr>
              <a:t>) </a:t>
            </a:r>
            <a:r>
              <a:rPr dirty="0" sz="2400" lang="en-IN" err="1" smtClean="0">
                <a:latin typeface="Kruti Dev 010" pitchFamily="2" charset="0"/>
              </a:rPr>
              <a:t>Kku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miyC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djokrs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]</a:t>
            </a:r>
          </a:p>
          <a:p>
            <a:pPr algn="just"/>
            <a:r>
              <a:rPr dirty="0" sz="2400" lang="en-IN" smtClean="0">
                <a:latin typeface="Kruti Dev 010" pitchFamily="2" charset="0"/>
              </a:rPr>
              <a:t>2-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okLrfodrk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vkn'kks</a:t>
            </a:r>
            <a:r>
              <a:rPr dirty="0" sz="2400" lang="en-IN" smtClean="0">
                <a:latin typeface="Kruti Dev 010" pitchFamily="2" charset="0"/>
              </a:rPr>
              <a:t>± ,</a:t>
            </a:r>
            <a:r>
              <a:rPr dirty="0" sz="2400" lang="en-IN" err="1" smtClean="0">
                <a:latin typeface="Kruti Dev 010" pitchFamily="2" charset="0"/>
              </a:rPr>
              <a:t>oa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mís';ksa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</a:t>
            </a:r>
            <a:r>
              <a:rPr dirty="0" sz="2400" lang="en-IN" smtClean="0">
                <a:latin typeface="Kruti Dev 010" pitchFamily="2" charset="0"/>
              </a:rPr>
              <a:t>/k </a:t>
            </a:r>
            <a:r>
              <a:rPr dirty="0" sz="2400" lang="en-IN" err="1" smtClean="0">
                <a:latin typeface="Kruti Dev 010" pitchFamily="2" charset="0"/>
              </a:rPr>
              <a:t>Lfkkfir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3- ;s </a:t>
            </a:r>
            <a:r>
              <a:rPr dirty="0" sz="2400" lang="en-IN" err="1" smtClean="0">
                <a:latin typeface="Kruti Dev 010" pitchFamily="2" charset="0"/>
              </a:rPr>
              <a:t>O;fDr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Lrj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dkj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drZO</a:t>
            </a:r>
            <a:r>
              <a:rPr dirty="0" sz="2400" lang="en-IN" smtClean="0">
                <a:latin typeface="Kruti Dev 010" pitchFamily="2" charset="0"/>
              </a:rPr>
              <a:t>;] Lora=</a:t>
            </a:r>
            <a:r>
              <a:rPr dirty="0" sz="2400" lang="en-IN" err="1" smtClean="0">
                <a:latin typeface="Kruti Dev 010" pitchFamily="2" charset="0"/>
              </a:rPr>
              <a:t>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lekurk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lEifÙk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U;k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ckjs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lpsr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djokrs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4-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vkfFkZd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O;oLFkk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le&gt;us </a:t>
            </a:r>
            <a:r>
              <a:rPr dirty="0" sz="2400" lang="en-IN" err="1" smtClean="0">
                <a:latin typeface="Kruti Dev 010" pitchFamily="2" charset="0"/>
              </a:rPr>
              <a:t>rFkk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mlls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lacaf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leL;kvksa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tSls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xjhch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fgalk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Hkz"Vkpkj</a:t>
            </a:r>
            <a:r>
              <a:rPr dirty="0" sz="2400" lang="en-IN" smtClean="0">
                <a:latin typeface="Kruti Dev 010" pitchFamily="2" charset="0"/>
              </a:rPr>
              <a:t>] </a:t>
            </a:r>
            <a:r>
              <a:rPr dirty="0" sz="2400" lang="en-IN" err="1" smtClean="0">
                <a:latin typeface="Kruti Dev 010" pitchFamily="2" charset="0"/>
              </a:rPr>
              <a:t>tkfrokn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vkfn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lkFk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tw</a:t>
            </a:r>
            <a:r>
              <a:rPr dirty="0" sz="2400" lang="en-IN" smtClean="0">
                <a:latin typeface="Kruti Dev 010" pitchFamily="2" charset="0"/>
              </a:rPr>
              <a:t>&gt;us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)</a:t>
            </a:r>
            <a:r>
              <a:rPr dirty="0" sz="2400" lang="en-IN" err="1" smtClean="0">
                <a:latin typeface="Kruti Dev 010" pitchFamily="2" charset="0"/>
              </a:rPr>
              <a:t>akfUrd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fodYi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iznku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5-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dk;Z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fLFkfr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O;k</a:t>
            </a:r>
            <a:r>
              <a:rPr dirty="0" sz="2400" lang="en-IN" smtClean="0">
                <a:latin typeface="Kruti Dev 010" pitchFamily="2" charset="0"/>
              </a:rPr>
              <a:t>[;k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gksrkA</a:t>
            </a:r>
            <a:r>
              <a:rPr dirty="0" sz="2400" lang="en-IN" smtClean="0">
                <a:latin typeface="Kruti Dev 010" pitchFamily="2" charset="0"/>
              </a:rPr>
              <a:t> ;s </a:t>
            </a:r>
            <a:r>
              <a:rPr dirty="0" sz="2400" lang="en-IN" err="1" smtClean="0">
                <a:latin typeface="Kruti Dev 010" pitchFamily="2" charset="0"/>
              </a:rPr>
              <a:t>lkekftd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lq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kkj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vFkok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Økafrdkjh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ifjorZu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lEcU</a:t>
            </a:r>
            <a:r>
              <a:rPr dirty="0" sz="2400" lang="en-IN" smtClean="0">
                <a:latin typeface="Kruti Dev 010" pitchFamily="2" charset="0"/>
              </a:rPr>
              <a:t>/h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izLrqr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gSaA</a:t>
            </a:r>
            <a:endParaRPr dirty="0" sz="2400" lang="en-IN" smtClean="0">
              <a:latin typeface="Kruti Dev 010" pitchFamily="2" charset="0"/>
            </a:endParaRPr>
          </a:p>
          <a:p>
            <a:pPr algn="just"/>
            <a:endParaRPr dirty="0" sz="2400" lang="en-IN" smtClean="0">
              <a:latin typeface="Kruti Dev 010" pitchFamily="2" charset="0"/>
            </a:endParaRPr>
          </a:p>
          <a:p>
            <a:pPr algn="just"/>
            <a:r>
              <a:rPr dirty="0" sz="2400" lang="en-IN" smtClean="0">
                <a:latin typeface="Kruti Dev 010" pitchFamily="2" charset="0"/>
              </a:rPr>
              <a:t>	</a:t>
            </a:r>
            <a:r>
              <a:rPr dirty="0" sz="2400" lang="en-IN" err="1" smtClean="0">
                <a:latin typeface="Kruti Dev 010" pitchFamily="2" charset="0"/>
              </a:rPr>
              <a:t>tc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fdlh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lekt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jktuhfrd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Hkwfedk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fuHkkrs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os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ekuoh</a:t>
            </a:r>
            <a:r>
              <a:rPr dirty="0" sz="2400" lang="en-IN" smtClean="0">
                <a:latin typeface="Kruti Dev 010" pitchFamily="2" charset="0"/>
              </a:rPr>
              <a:t>; </a:t>
            </a:r>
            <a:r>
              <a:rPr dirty="0" sz="2400" lang="en-IN" err="1" smtClean="0">
                <a:latin typeface="Kruti Dev 010" pitchFamily="2" charset="0"/>
              </a:rPr>
              <a:t>fodkl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,d </a:t>
            </a:r>
            <a:r>
              <a:rPr dirty="0" sz="2400" lang="en-IN" err="1" smtClean="0">
                <a:latin typeface="Kruti Dev 010" pitchFamily="2" charset="0"/>
              </a:rPr>
              <a:t>egÙoiw.kZ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</a:t>
            </a:r>
            <a:r>
              <a:rPr dirty="0" sz="2400" lang="en-IN" smtClean="0">
                <a:latin typeface="Kruti Dev 010" pitchFamily="2" charset="0"/>
              </a:rPr>
              <a:t> cu </a:t>
            </a:r>
            <a:r>
              <a:rPr dirty="0" sz="2400" lang="en-IN" err="1" smtClean="0">
                <a:latin typeface="Kruti Dev 010" pitchFamily="2" charset="0"/>
              </a:rPr>
              <a:t>tkrk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tulk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kj.k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fl)</a:t>
            </a:r>
            <a:r>
              <a:rPr dirty="0" sz="2400" lang="en-IN" err="1" smtClean="0">
                <a:latin typeface="Kruti Dev 010" pitchFamily="2" charset="0"/>
              </a:rPr>
              <a:t>akUrksa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ifjfpr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djokus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vFkZ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dsoy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vius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mís</a:t>
            </a:r>
            <a:r>
              <a:rPr dirty="0" sz="2400" lang="en-IN" smtClean="0">
                <a:latin typeface="Kruti Dev 010" pitchFamily="2" charset="0"/>
              </a:rPr>
              <a:t>'; </a:t>
            </a:r>
            <a:r>
              <a:rPr dirty="0" sz="2400" lang="en-IN" err="1" smtClean="0">
                <a:latin typeface="Kruti Dev 010" pitchFamily="2" charset="0"/>
              </a:rPr>
              <a:t>vkSj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lk</a:t>
            </a:r>
            <a:r>
              <a:rPr dirty="0" sz="2400" lang="en-IN" smtClean="0">
                <a:latin typeface="Kruti Dev 010" pitchFamily="2" charset="0"/>
              </a:rPr>
              <a:t>/</a:t>
            </a:r>
            <a:r>
              <a:rPr dirty="0" sz="2400" lang="en-IN" err="1" smtClean="0">
                <a:latin typeface="Kruti Dev 010" pitchFamily="2" charset="0"/>
              </a:rPr>
              <a:t>kuksa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rjhds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pquus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esa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lgk;rk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djuk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ugha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cfYd</a:t>
            </a:r>
            <a:r>
              <a:rPr dirty="0" sz="2400" lang="en-IN" smtClean="0">
                <a:latin typeface="Kruti Dev 010" pitchFamily="2" charset="0"/>
              </a:rPr>
              <a:t> mu </a:t>
            </a:r>
            <a:r>
              <a:rPr dirty="0" sz="2400" lang="en-IN" err="1" smtClean="0">
                <a:latin typeface="Kruti Dev 010" pitchFamily="2" charset="0"/>
              </a:rPr>
              <a:t>jkLrksa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Hkh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cpkuk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mUgsa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fujk'kk</a:t>
            </a:r>
            <a:r>
              <a:rPr dirty="0" sz="2400" lang="en-IN" smtClean="0">
                <a:latin typeface="Kruti Dev 010" pitchFamily="2" charset="0"/>
              </a:rPr>
              <a:t> dh </a:t>
            </a:r>
            <a:r>
              <a:rPr dirty="0" sz="2400" lang="en-IN" err="1" smtClean="0">
                <a:latin typeface="Kruti Dev 010" pitchFamily="2" charset="0"/>
              </a:rPr>
              <a:t>rjQ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ys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tk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ldrs</a:t>
            </a:r>
            <a:r>
              <a:rPr dirty="0" sz="2400" lang="en-IN" smtClean="0">
                <a:latin typeface="Kruti Dev 010" pitchFamily="2" charset="0"/>
              </a:rPr>
              <a:t> </a:t>
            </a:r>
            <a:r>
              <a:rPr dirty="0" sz="2400" lang="en-IN" err="1" smtClean="0">
                <a:latin typeface="Kruti Dev 010" pitchFamily="2" charset="0"/>
              </a:rPr>
              <a:t>gaSA</a:t>
            </a:r>
            <a:endParaRPr dirty="0" sz="24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1214414" y="2214554"/>
            <a:ext cx="5715040" cy="1138773"/>
          </a:xfrm>
          <a:prstGeom prst="rect"/>
        </p:spPr>
        <p:txBody>
          <a:bodyPr wrap="square">
            <a:spAutoFit/>
          </a:bodyPr>
          <a:p>
            <a:r>
              <a:rPr b="1" dirty="0" sz="5000" lang="en-IN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dirty="0" lang="en-IN" smtClean="0">
                <a:latin typeface="Times New Roman" pitchFamily="18" charset="0"/>
                <a:cs typeface="Times New Roman" pitchFamily="18" charset="0"/>
              </a:rPr>
              <a:t> </a:t>
            </a:r>
            <a:endParaRPr dirty="0" lang="en-IN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PURNEA UNIVERSITY, PURNEA</dc:title>
  <dc:creator>SONY</dc:creator>
  <cp:lastModifiedBy>13287`</cp:lastModifiedBy>
  <dcterms:created xsi:type="dcterms:W3CDTF">2019-11-06T04:26:29Z</dcterms:created>
  <dcterms:modified xsi:type="dcterms:W3CDTF">2020-05-11T08:30:12Z</dcterms:modified>
</cp:coreProperties>
</file>