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3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4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5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6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27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28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2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3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3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5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7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9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67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8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0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0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05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0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1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3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2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3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4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5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6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7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88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7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0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2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46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488227"/>
          </a:xfrm>
        </p:spPr>
        <p:txBody>
          <a:bodyPr>
            <a:normAutofit/>
          </a:bodyPr>
          <a:p>
            <a:r>
              <a:rPr b="1" dirty="0" sz="3200" lang="en-US">
                <a:solidFill>
                  <a:schemeClr val="tx1"/>
                </a:solidFill>
              </a:rPr>
              <a:t>M.L. </a:t>
            </a:r>
            <a:r>
              <a:rPr b="1" dirty="0" sz="3200" lang="en-US" err="1">
                <a:solidFill>
                  <a:schemeClr val="tx1"/>
                </a:solidFill>
              </a:rPr>
              <a:t>Arya</a:t>
            </a:r>
            <a:r>
              <a:rPr b="1" dirty="0" sz="3200" lang="en-US">
                <a:solidFill>
                  <a:schemeClr val="tx1"/>
                </a:solidFill>
              </a:rPr>
              <a:t> College, </a:t>
            </a:r>
            <a:r>
              <a:rPr b="1" dirty="0" sz="3200" lang="en-US" err="1">
                <a:solidFill>
                  <a:schemeClr val="tx1"/>
                </a:solidFill>
              </a:rPr>
              <a:t>Kasba</a:t>
            </a:r>
            <a:r>
              <a:rPr b="1" dirty="0" sz="3200" lang="en-US">
                <a:solidFill>
                  <a:schemeClr val="tx1"/>
                </a:solidFill>
              </a:rPr>
              <a:t/>
            </a:r>
            <a:br>
              <a:rPr b="1" dirty="0" sz="3200" lang="en-US">
                <a:solidFill>
                  <a:schemeClr val="tx1"/>
                </a:solidFill>
              </a:rPr>
            </a:br>
            <a:r>
              <a:rPr b="1" dirty="0" sz="2400" lang="en-US"/>
              <a:t>(NAAC “B” Grade College)</a:t>
            </a:r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7272366" cy="3145904"/>
          </a:xfrm>
        </p:spPr>
        <p:txBody>
          <a:bodyPr>
            <a:normAutofit fontScale="55000" lnSpcReduction="20000"/>
          </a:bodyPr>
          <a:p>
            <a:endParaRPr dirty="0" sz="280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THEORY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 Uses of Political Theory</a:t>
            </a:r>
            <a:endParaRPr b="1" dirty="0" sz="28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/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pPr algn="r"/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Presented By </a:t>
            </a: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32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  <a:endParaRPr b="1" dirty="0" sz="2200" lang="en-IN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1"/>
          <p:cNvSpPr/>
          <p:nvPr/>
        </p:nvSpPr>
        <p:spPr>
          <a:xfrm>
            <a:off x="357158" y="714357"/>
            <a:ext cx="8572560" cy="6492240"/>
          </a:xfrm>
          <a:prstGeom prst="rect"/>
        </p:spPr>
        <p:txBody>
          <a:bodyPr wrap="square">
            <a:spAutoFit/>
          </a:bodyPr>
          <a:p>
            <a:r>
              <a:rPr dirty="0" sz="2400" lang="en-IN" err="1" smtClean="0">
                <a:latin typeface="Kruti Dev 010" pitchFamily="2" charset="0"/>
              </a:rPr>
              <a:t>IysVks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ysdj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vkt</a:t>
            </a:r>
            <a:r>
              <a:rPr dirty="0" sz="2400" lang="en-IN" smtClean="0">
                <a:latin typeface="Kruti Dev 010" pitchFamily="2" charset="0"/>
              </a:rPr>
              <a:t> rd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fpUrd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iz'uksa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mÙkj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ryk'k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tSls</a:t>
            </a:r>
            <a:r>
              <a:rPr dirty="0" sz="2400" lang="en-US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</a:t>
            </a:r>
            <a:r>
              <a:rPr dirty="0" sz="2400" lang="en-IN" smtClean="0">
                <a:latin typeface="Kruti Dev 010" pitchFamily="2" charset="0"/>
              </a:rPr>
              <a:t>';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\ ,d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nwljs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Js"B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D;ksa</a:t>
            </a:r>
            <a:r>
              <a:rPr dirty="0" sz="2400" lang="en-IN" smtClean="0">
                <a:latin typeface="Kruti Dev 010" pitchFamily="2" charset="0"/>
              </a:rPr>
              <a:t>\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laxBuksa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</a:t>
            </a:r>
            <a:r>
              <a:rPr dirty="0" sz="2400" lang="en-IN" smtClean="0">
                <a:latin typeface="Kruti Dev 010" pitchFamily="2" charset="0"/>
              </a:rPr>
              <a:t>';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\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ekun.M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\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\ </a:t>
            </a:r>
            <a:r>
              <a:rPr dirty="0" sz="2400" lang="en-IN" err="1" smtClean="0">
                <a:latin typeface="Kruti Dev 010" pitchFamily="2" charset="0"/>
              </a:rPr>
              <a:t>vkfnA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vkjEHk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mu </a:t>
            </a:r>
            <a:r>
              <a:rPr dirty="0" sz="2400" lang="en-IN" err="1" smtClean="0">
                <a:latin typeface="Kruti Dev 010" pitchFamily="2" charset="0"/>
              </a:rPr>
              <a:t>fu;eksa</a:t>
            </a:r>
            <a:r>
              <a:rPr dirty="0" sz="2400" lang="en-IN" smtClean="0">
                <a:latin typeface="Kruti Dev 010" pitchFamily="2" charset="0"/>
              </a:rPr>
              <a:t> dh [</a:t>
            </a:r>
            <a:r>
              <a:rPr dirty="0" sz="2400" lang="en-IN" err="1" smtClean="0">
                <a:latin typeface="Kruti Dev 010" pitchFamily="2" charset="0"/>
              </a:rPr>
              <a:t>kkst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yxs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gq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,d ,</a:t>
            </a:r>
            <a:r>
              <a:rPr dirty="0" sz="2400" lang="en-IN" err="1" smtClean="0">
                <a:latin typeface="Kruti Dev 010" pitchFamily="2" charset="0"/>
              </a:rPr>
              <a:t>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leqnk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ftlesa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kkld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kkflr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fgr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Hkkouk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izsfjr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gksaA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vko';d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iz'uksa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fuf'pr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vfUre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gy</a:t>
            </a:r>
            <a:r>
              <a:rPr dirty="0" sz="2400" lang="en-IN" smtClean="0">
                <a:latin typeface="Kruti Dev 010" pitchFamily="2" charset="0"/>
              </a:rPr>
              <a:t> &lt;w¡&lt;+us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lQy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tk;sa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ijUrq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gesa</a:t>
            </a:r>
            <a:r>
              <a:rPr dirty="0" sz="2400" lang="en-IN" smtClean="0">
                <a:latin typeface="Kruti Dev 010" pitchFamily="2" charset="0"/>
              </a:rPr>
              <a:t> mu </a:t>
            </a:r>
            <a:r>
              <a:rPr dirty="0" sz="2400" lang="en-IN" err="1" smtClean="0">
                <a:latin typeface="Kruti Dev 010" pitchFamily="2" charset="0"/>
              </a:rPr>
              <a:t>iz'uksa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fn'kk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ladsr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vo</a:t>
            </a:r>
            <a:r>
              <a:rPr dirty="0" sz="2400" lang="en-IN" smtClean="0">
                <a:latin typeface="Kruti Dev 010" pitchFamily="2" charset="0"/>
              </a:rPr>
              <a:t>'; ns </a:t>
            </a:r>
            <a:r>
              <a:rPr dirty="0" sz="2400" lang="en-IN" err="1" smtClean="0">
                <a:latin typeface="Kruti Dev 010" pitchFamily="2" charset="0"/>
              </a:rPr>
              <a:t>ldrs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ctr"/>
            <a:endParaRPr b="1" dirty="0" sz="2400" lang="en-IN" smtClean="0">
              <a:latin typeface="Kruti Dev 010" pitchFamily="2" charset="0"/>
            </a:endParaRPr>
          </a:p>
          <a:p>
            <a:pPr algn="ctr"/>
            <a:r>
              <a:rPr b="1" dirty="0" sz="2400" lang="en-IN" err="1" smtClean="0">
                <a:latin typeface="Kruti Dev 010" pitchFamily="2" charset="0"/>
              </a:rPr>
              <a:t>jktuhfrd</a:t>
            </a:r>
            <a:r>
              <a:rPr b="1" dirty="0" sz="2400" lang="en-IN" smtClean="0">
                <a:latin typeface="Kruti Dev 010" pitchFamily="2" charset="0"/>
              </a:rPr>
              <a:t> fl)</a:t>
            </a:r>
            <a:r>
              <a:rPr b="1" dirty="0" sz="2400" lang="en-IN" err="1" smtClean="0">
                <a:latin typeface="Kruti Dev 010" pitchFamily="2" charset="0"/>
              </a:rPr>
              <a:t>akUrksa</a:t>
            </a:r>
            <a:r>
              <a:rPr b="1" dirty="0" sz="2400" lang="en-IN" smtClean="0">
                <a:latin typeface="Kruti Dev 010" pitchFamily="2" charset="0"/>
              </a:rPr>
              <a:t> dh </a:t>
            </a:r>
            <a:r>
              <a:rPr b="1" dirty="0" sz="2400" lang="en-IN" err="1" smtClean="0">
                <a:latin typeface="Kruti Dev 010" pitchFamily="2" charset="0"/>
              </a:rPr>
              <a:t>fo'ks"krk;sa</a:t>
            </a:r>
            <a:r>
              <a:rPr b="1" dirty="0" sz="2400" lang="en-IN" smtClean="0">
                <a:latin typeface="Kruti Dev 010" pitchFamily="2" charset="0"/>
              </a:rPr>
              <a:t> </a:t>
            </a:r>
          </a:p>
          <a:p>
            <a:pPr algn="ctr"/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(Characteristics of Political Theory)</a:t>
            </a:r>
            <a:r>
              <a:rPr dirty="0" sz="2400" lang="en-IN" smtClean="0"/>
              <a:t> </a:t>
            </a:r>
          </a:p>
          <a:p>
            <a:pPr algn="just"/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mijksDr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ppkZ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fo'ks"krk</a:t>
            </a:r>
            <a:r>
              <a:rPr dirty="0" sz="2400" lang="en-IN" smtClean="0">
                <a:latin typeface="Kruti Dev 010" pitchFamily="2" charset="0"/>
              </a:rPr>
              <a:t>,¡ </a:t>
            </a:r>
            <a:r>
              <a:rPr dirty="0" sz="2400" lang="en-IN" err="1" smtClean="0">
                <a:latin typeface="Kruti Dev 010" pitchFamily="2" charset="0"/>
              </a:rPr>
              <a:t>Li"V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b="1" dirty="0" sz="2400" lang="en-IN" err="1" smtClean="0">
                <a:latin typeface="Kruti Dev 010" pitchFamily="2" charset="0"/>
              </a:rPr>
              <a:t>IzkFke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ewyr</a:t>
            </a:r>
            <a:r>
              <a:rPr dirty="0" sz="2400" lang="en-IN" smtClean="0">
                <a:latin typeface="Kruti Dev 010" pitchFamily="2" charset="0"/>
              </a:rPr>
              <a:t>%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ckSf</a:t>
            </a:r>
            <a:r>
              <a:rPr dirty="0" sz="2400" lang="en-IN" smtClean="0">
                <a:latin typeface="Kruti Dev 010" pitchFamily="2" charset="0"/>
              </a:rPr>
              <a:t>)d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>
              <a:latin typeface="Kruti Dev 010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Rectangle 1"/>
          <p:cNvSpPr/>
          <p:nvPr/>
        </p:nvSpPr>
        <p:spPr>
          <a:xfrm>
            <a:off x="357158" y="571481"/>
            <a:ext cx="8501122" cy="68478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err="1" smtClean="0">
                <a:latin typeface="Kruti Dev 010" pitchFamily="2" charset="0"/>
              </a:rPr>
              <a:t>lkekU;r</a:t>
            </a:r>
            <a:r>
              <a:rPr dirty="0" sz="2400" lang="en-IN" smtClean="0">
                <a:latin typeface="Kruti Dev 010" pitchFamily="2" charset="0"/>
              </a:rPr>
              <a:t>% ;g ,d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fpUru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okLrfodrk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vFkkZr</a:t>
            </a:r>
            <a:r>
              <a:rPr dirty="0" sz="2400" lang="en-IN" smtClean="0">
                <a:latin typeface="Kruti Dev 010" pitchFamily="2" charset="0"/>
              </a:rPr>
              <a:t>~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akfUrd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izR;sd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vius&amp;vki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ifjdYiuk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xyr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vkykspuk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vr</a:t>
            </a:r>
            <a:r>
              <a:rPr dirty="0" sz="2400" lang="en-IN" smtClean="0">
                <a:latin typeface="Kruti Dev 010" pitchFamily="2" charset="0"/>
              </a:rPr>
              <a:t>%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varxZr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fofHkUu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fpardksa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vusd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thou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jgL;ksa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mn</a:t>
            </a:r>
            <a:r>
              <a:rPr dirty="0" sz="2400" lang="en-IN" smtClean="0">
                <a:latin typeface="Kruti Dev 010" pitchFamily="2" charset="0"/>
              </a:rPr>
              <a:t>~?</a:t>
            </a:r>
            <a:r>
              <a:rPr dirty="0" sz="2400" lang="en-IN" err="1" smtClean="0">
                <a:latin typeface="Kruti Dev 010" pitchFamily="2" charset="0"/>
              </a:rPr>
              <a:t>kkVu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fpUrdksa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vusd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[;k,¡ </a:t>
            </a:r>
            <a:r>
              <a:rPr dirty="0" sz="2400" lang="en-IN" err="1" smtClean="0">
                <a:latin typeface="Kruti Dev 010" pitchFamily="2" charset="0"/>
              </a:rPr>
              <a:t>izLrqr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izHkkfor</a:t>
            </a:r>
            <a:r>
              <a:rPr dirty="0" sz="2400" lang="en-IN" smtClean="0">
                <a:latin typeface="Kruti Dev 010" pitchFamily="2" charset="0"/>
              </a:rPr>
              <a:t> u </a:t>
            </a:r>
            <a:r>
              <a:rPr dirty="0" sz="2400" lang="en-IN" err="1" smtClean="0">
                <a:latin typeface="Kruti Dev 010" pitchFamily="2" charset="0"/>
              </a:rPr>
              <a:t>djs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ijarq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vfUre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</a:t>
            </a:r>
            <a:r>
              <a:rPr dirty="0" sz="2400" lang="en-IN" smtClean="0">
                <a:latin typeface="Kruti Dev 010" pitchFamily="2" charset="0"/>
              </a:rPr>
              <a:t>; (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xyrc</a:t>
            </a:r>
            <a:r>
              <a:rPr dirty="0" sz="2400" lang="en-IN" smtClean="0">
                <a:latin typeface="Kruti Dev 010" pitchFamily="2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LFkkfir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thou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ml </a:t>
            </a:r>
            <a:r>
              <a:rPr dirty="0" sz="2400" lang="en-IN" err="1" smtClean="0">
                <a:latin typeface="Kruti Dev 010" pitchFamily="2" charset="0"/>
              </a:rPr>
              <a:t>fo'ks"k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tSlk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fpard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mls</a:t>
            </a:r>
            <a:r>
              <a:rPr dirty="0" sz="2400" lang="en-IN" smtClean="0">
                <a:latin typeface="Kruti Dev 010" pitchFamily="2" charset="0"/>
              </a:rPr>
              <a:t> ns[</a:t>
            </a:r>
            <a:r>
              <a:rPr dirty="0" sz="2400" lang="en-IN" err="1" smtClean="0">
                <a:latin typeface="Kruti Dev 010" pitchFamily="2" charset="0"/>
              </a:rPr>
              <a:t>krk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vuqHko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,</a:t>
            </a:r>
            <a:r>
              <a:rPr dirty="0" sz="2400" lang="en-IN" err="1" smtClean="0">
                <a:latin typeface="Kruti Dev 010" pitchFamily="2" charset="0"/>
              </a:rPr>
              <a:t>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vfHkO;fDr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IysVks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^</a:t>
            </a:r>
            <a:r>
              <a:rPr dirty="0" sz="2400" i="1" lang="en-IN" err="1" smtClean="0">
                <a:latin typeface="Kruti Dev 010" pitchFamily="2" charset="0"/>
              </a:rPr>
              <a:t>fjifCyd</a:t>
            </a:r>
            <a:r>
              <a:rPr dirty="0" sz="2400" i="1" lang="en-IN" smtClean="0">
                <a:latin typeface="Kruti Dev 010" pitchFamily="2" charset="0"/>
              </a:rPr>
              <a:t>*] </a:t>
            </a:r>
            <a:r>
              <a:rPr dirty="0" sz="2400" i="1" lang="en-IN" err="1" smtClean="0">
                <a:latin typeface="Kruti Dev 010" pitchFamily="2" charset="0"/>
              </a:rPr>
              <a:t>vjLrq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^</a:t>
            </a:r>
            <a:r>
              <a:rPr dirty="0" sz="2400" i="1" lang="en-IN" err="1" smtClean="0">
                <a:latin typeface="Kruti Dev 010" pitchFamily="2" charset="0"/>
              </a:rPr>
              <a:t>ikWfyfVDl</a:t>
            </a:r>
            <a:r>
              <a:rPr dirty="0" sz="2400" i="1" lang="en-IN" smtClean="0">
                <a:latin typeface="Kruti Dev 010" pitchFamily="2" charset="0"/>
              </a:rPr>
              <a:t>* </a:t>
            </a:r>
            <a:r>
              <a:rPr dirty="0" sz="2400" i="1" lang="en-IN" err="1" smtClean="0">
                <a:latin typeface="Kruti Dev 010" pitchFamily="2" charset="0"/>
              </a:rPr>
              <a:t>vFkok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jkWYl</a:t>
            </a:r>
            <a:r>
              <a:rPr dirty="0" sz="2400" i="1" lang="en-IN" smtClean="0">
                <a:latin typeface="Kruti Dev 010" pitchFamily="2" charset="0"/>
              </a:rPr>
              <a:t> dh ^, </a:t>
            </a:r>
            <a:r>
              <a:rPr dirty="0" sz="2400" i="1" lang="en-IN" err="1" smtClean="0">
                <a:latin typeface="Kruti Dev 010" pitchFamily="2" charset="0"/>
              </a:rPr>
              <a:t>F;ksjh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vkWQ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tfLVl</a:t>
            </a:r>
            <a:r>
              <a:rPr dirty="0" sz="2400" i="1" lang="en-IN" smtClean="0">
                <a:latin typeface="Kruti Dev 010" pitchFamily="2" charset="0"/>
              </a:rPr>
              <a:t>*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feyrh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endParaRPr b="1" dirty="0" sz="2400" lang="en-IN" smtClean="0">
              <a:latin typeface="Kruti Dev 010" pitchFamily="2" charset="0"/>
            </a:endParaRPr>
          </a:p>
          <a:p>
            <a:pPr algn="just"/>
            <a:r>
              <a:rPr b="1" dirty="0" sz="2400" lang="en-IN" err="1" smtClean="0">
                <a:latin typeface="Kruti Dev 010" pitchFamily="2" charset="0"/>
              </a:rPr>
              <a:t>nwljs</a:t>
            </a:r>
            <a:r>
              <a:rPr b="1"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bfrgkl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gksrh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tk¡p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% ,d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laxfBr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blds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izeq</a:t>
            </a:r>
            <a:r>
              <a:rPr dirty="0" sz="2400" lang="en-IN" smtClean="0">
                <a:latin typeface="Kruti Dev 010" pitchFamily="2" charset="0"/>
              </a:rPr>
              <a:t>[k </a:t>
            </a:r>
            <a:r>
              <a:rPr dirty="0" sz="2400" lang="en-IN" err="1" smtClean="0">
                <a:latin typeface="Kruti Dev 010" pitchFamily="2" charset="0"/>
              </a:rPr>
              <a:t>rÙo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fooknksa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fofHkUu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óksr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vkfnA</a:t>
            </a:r>
            <a:endParaRPr dirty="0" sz="2400" lang="en-IN">
              <a:latin typeface="Kruti Dev 010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Rectangle 1"/>
          <p:cNvSpPr/>
          <p:nvPr/>
        </p:nvSpPr>
        <p:spPr>
          <a:xfrm>
            <a:off x="285720" y="571480"/>
            <a:ext cx="8572560" cy="6581139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400" lang="en-IN" err="1" smtClean="0">
                <a:latin typeface="Kruti Dev 010" pitchFamily="2" charset="0"/>
              </a:rPr>
              <a:t>rhljs</a:t>
            </a:r>
            <a:r>
              <a:rPr b="1"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;&amp;</a:t>
            </a:r>
            <a:r>
              <a:rPr dirty="0" sz="2400" lang="en-IN" err="1" smtClean="0">
                <a:latin typeface="Kruti Dev 010" pitchFamily="2" charset="0"/>
              </a:rPr>
              <a:t>fo'ks"k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kfjr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endParaRPr b="1" dirty="0" sz="2400" lang="en-IN" smtClean="0">
              <a:latin typeface="Kruti Dev 010" pitchFamily="2" charset="0"/>
            </a:endParaRPr>
          </a:p>
          <a:p>
            <a:pPr algn="just"/>
            <a:r>
              <a:rPr b="1" dirty="0" sz="2400" lang="en-IN" err="1" smtClean="0">
                <a:latin typeface="Kruti Dev 010" pitchFamily="2" charset="0"/>
              </a:rPr>
              <a:t>PkkSFks</a:t>
            </a:r>
            <a:r>
              <a:rPr b="1"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okLrfodrk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</a:t>
            </a:r>
            <a:r>
              <a:rPr dirty="0" sz="2400" lang="en-IN" err="1" smtClean="0">
                <a:latin typeface="Kruti Dev 010" pitchFamily="2" charset="0"/>
              </a:rPr>
              <a:t>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cfYd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ifjorZu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tqVkuk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,</a:t>
            </a:r>
            <a:r>
              <a:rPr dirty="0" sz="2400" lang="en-IN" err="1" smtClean="0">
                <a:latin typeface="Kruti Dev 010" pitchFamily="2" charset="0"/>
              </a:rPr>
              <a:t>sfrgkfld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rst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endParaRPr b="1" dirty="0" sz="2400" lang="en-IN" smtClean="0">
              <a:latin typeface="Kruti Dev 010" pitchFamily="2" charset="0"/>
            </a:endParaRPr>
          </a:p>
          <a:p>
            <a:pPr algn="just"/>
            <a:r>
              <a:rPr b="1" dirty="0" sz="2400" lang="en-IN" err="1" smtClean="0">
                <a:latin typeface="Kruti Dev 010" pitchFamily="2" charset="0"/>
              </a:rPr>
              <a:t>ikaposa</a:t>
            </a:r>
            <a:r>
              <a:rPr b="1"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fl¼kUrksa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lekos'k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Hkk"kk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fo'oklksa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ewY;ksa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fopkjksa</a:t>
            </a:r>
            <a:r>
              <a:rPr dirty="0" sz="2400" lang="en-IN" smtClean="0">
                <a:latin typeface="Kruti Dev 010" pitchFamily="2" charset="0"/>
              </a:rPr>
              <a:t> dh ml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yksx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kkflr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ctr"/>
            <a:r>
              <a:rPr b="1" dirty="0" sz="3000" lang="en-IN" err="1" smtClean="0">
                <a:latin typeface="Kruti Dev 010" pitchFamily="2" charset="0"/>
              </a:rPr>
              <a:t>egÙo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(Significance)</a:t>
            </a:r>
          </a:p>
          <a:p>
            <a:pPr algn="just"/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blds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dk;ks</a:t>
            </a:r>
            <a:r>
              <a:rPr dirty="0" sz="2400" lang="en-IN" smtClean="0">
                <a:latin typeface="Kruti Dev 010" pitchFamily="2" charset="0"/>
              </a:rPr>
              <a:t>±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fufgr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le&gt;k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ewY;ksa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okLrfodrk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vko';drk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iM+s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rks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blesa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ifjorZu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vPNs</a:t>
            </a:r>
            <a:r>
              <a:rPr dirty="0" sz="2400" lang="en-IN" smtClean="0">
                <a:latin typeface="Kruti Dev 010" pitchFamily="2" charset="0"/>
              </a:rPr>
              <a:t> thou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bls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laHko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</a:t>
            </a:r>
            <a:r>
              <a:rPr dirty="0" sz="2400" lang="en-IN" smtClean="0">
                <a:latin typeface="Kruti Dev 010" pitchFamily="2" charset="0"/>
              </a:rPr>
              <a:t>,¡]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</a:t>
            </a:r>
            <a:r>
              <a:rPr dirty="0" sz="2400" lang="en-IN" smtClean="0">
                <a:latin typeface="Kruti Dev 010" pitchFamily="2" charset="0"/>
              </a:rPr>
              <a:t>';]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fy;s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loksZÙke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;&amp;</a:t>
            </a:r>
            <a:r>
              <a:rPr dirty="0" sz="2400" lang="en-IN" err="1" smtClean="0">
                <a:latin typeface="Kruti Dev 010" pitchFamily="2" charset="0"/>
              </a:rPr>
              <a:t>izca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tSls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mPp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Lrjh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Rectangle 1"/>
          <p:cNvSpPr/>
          <p:nvPr/>
        </p:nvSpPr>
        <p:spPr>
          <a:xfrm>
            <a:off x="214282" y="714356"/>
            <a:ext cx="8572560" cy="57810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smtClean="0">
                <a:latin typeface="Kruti Dev 010" pitchFamily="2" charset="0"/>
              </a:rPr>
              <a:t>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;s ,</a:t>
            </a:r>
            <a:r>
              <a:rPr dirty="0" sz="2400" lang="en-IN" err="1" smtClean="0">
                <a:latin typeface="Kruti Dev 010" pitchFamily="2" charset="0"/>
              </a:rPr>
              <a:t>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uSfrd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ekun.M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ftuls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uSfrd</a:t>
            </a:r>
            <a:r>
              <a:rPr dirty="0" sz="2400" lang="en-IN" smtClean="0">
                <a:latin typeface="Kruti Dev 010" pitchFamily="2" charset="0"/>
              </a:rPr>
              <a:t> ;</a:t>
            </a:r>
            <a:r>
              <a:rPr dirty="0" sz="2400" lang="en-IN" err="1" smtClean="0">
                <a:latin typeface="Kruti Dev 010" pitchFamily="2" charset="0"/>
              </a:rPr>
              <a:t>ksX;rk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tk¡p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vko';drk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iM+us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oSdfYid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izcU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O;ogkj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k¡pk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lexz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i="1" lang="en-IN" smtClean="0">
                <a:latin typeface="Kruti Dev 010" pitchFamily="2" charset="0"/>
              </a:rPr>
              <a:t>¼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i)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?</a:t>
            </a:r>
            <a:r>
              <a:rPr dirty="0" sz="2400" i="1" lang="en-IN" err="1" smtClean="0">
                <a:latin typeface="Kruti Dev 010" pitchFamily="2" charset="0"/>
              </a:rPr>
              <a:t>kVukvksa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O;k</a:t>
            </a:r>
            <a:r>
              <a:rPr dirty="0" sz="2400" i="1" lang="en-IN" smtClean="0">
                <a:latin typeface="Kruti Dev 010" pitchFamily="2" charset="0"/>
              </a:rPr>
              <a:t>[;k </a:t>
            </a:r>
            <a:r>
              <a:rPr dirty="0" sz="2400" i="1" lang="en-IN" err="1" smtClean="0">
                <a:latin typeface="Kruti Dev 010" pitchFamily="2" charset="0"/>
              </a:rPr>
              <a:t>djrs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] </a:t>
            </a:r>
          </a:p>
          <a:p>
            <a:pPr algn="just"/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dirty="0" sz="2400" i="1" lang="en-IN" err="1" smtClean="0">
                <a:latin typeface="Kruti Dev 010" pitchFamily="2" charset="0"/>
              </a:rPr>
              <a:t>bl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O;k</a:t>
            </a:r>
            <a:r>
              <a:rPr dirty="0" sz="2400" i="1" lang="en-IN" smtClean="0">
                <a:latin typeface="Kruti Dev 010" pitchFamily="2" charset="0"/>
              </a:rPr>
              <a:t>[;k </a:t>
            </a:r>
            <a:r>
              <a:rPr dirty="0" sz="2400" i="1" lang="en-IN" err="1" smtClean="0">
                <a:latin typeface="Kruti Dev 010" pitchFamily="2" charset="0"/>
              </a:rPr>
              <a:t>osQ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nk'kZfud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vkSj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oSKkfud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</a:t>
            </a:r>
            <a:r>
              <a:rPr dirty="0" sz="2400" i="1" lang="en-IN" smtClean="0">
                <a:latin typeface="Kruti Dev 010" pitchFamily="2" charset="0"/>
              </a:rPr>
              <a:t>/</a:t>
            </a:r>
            <a:r>
              <a:rPr dirty="0" sz="2400" i="1" lang="en-IN" err="1" smtClean="0">
                <a:latin typeface="Kruti Dev 010" pitchFamily="2" charset="0"/>
              </a:rPr>
              <a:t>kj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iznku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]</a:t>
            </a:r>
          </a:p>
          <a:p>
            <a:pPr algn="just"/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iii)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mís';ksa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vkSj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dk;ks</a:t>
            </a:r>
            <a:r>
              <a:rPr dirty="0" sz="2400" i="1" lang="en-IN" smtClean="0">
                <a:latin typeface="Kruti Dev 010" pitchFamily="2" charset="0"/>
              </a:rPr>
              <a:t>±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p;u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djus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lgk;rk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rFkk</a:t>
            </a:r>
            <a:r>
              <a:rPr dirty="0" sz="2400" i="1" lang="en-IN" smtClean="0">
                <a:latin typeface="Kruti Dev 010" pitchFamily="2" charset="0"/>
              </a:rPr>
              <a:t> </a:t>
            </a:r>
          </a:p>
          <a:p>
            <a:r>
              <a:rPr dirty="0" sz="2400" i="1" lang="en-IN" smtClean="0">
                <a:latin typeface="Times New Roman" pitchFamily="18" charset="0"/>
                <a:cs typeface="Times New Roman" pitchFamily="18" charset="0"/>
              </a:rPr>
              <a:t>(iv)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O;oLFkk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uSfrd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</a:p>
          <a:p>
            <a:r>
              <a:rPr dirty="0" sz="2400" i="1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tSlk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Åij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Li"V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ekuo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ekSfyd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leL;k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leqnk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bdV~Bk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lanHkZ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,d ,</a:t>
            </a:r>
            <a:r>
              <a:rPr dirty="0" sz="2400" lang="en-IN" err="1" smtClean="0">
                <a:latin typeface="Kruti Dev 010" pitchFamily="2" charset="0"/>
              </a:rPr>
              <a:t>slh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lkewfgd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dk;Zdykiksa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izcaf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</a:t>
            </a:r>
            <a:r>
              <a:rPr dirty="0" sz="2400" lang="en-IN" smtClean="0">
                <a:latin typeface="Kruti Dev 010" pitchFamily="2" charset="0"/>
              </a:rPr>
              <a:t> mu </a:t>
            </a:r>
            <a:r>
              <a:rPr dirty="0" sz="2400" lang="en-IN" err="1" smtClean="0">
                <a:latin typeface="Kruti Dev 010" pitchFamily="2" charset="0"/>
              </a:rPr>
              <a:t>n`f"Vdks.kksa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fr;ksa</a:t>
            </a:r>
            <a:r>
              <a:rPr dirty="0" sz="2400" lang="en-IN" smtClean="0">
                <a:latin typeface="Kruti Dev 010" pitchFamily="2" charset="0"/>
              </a:rPr>
              <a:t> dh [</a:t>
            </a:r>
            <a:r>
              <a:rPr dirty="0" sz="2400" lang="en-IN" err="1" smtClean="0">
                <a:latin typeface="Kruti Dev 010" pitchFamily="2" charset="0"/>
              </a:rPr>
              <a:t>kkst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ljdkj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loZJs"B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endParaRPr dirty="0" sz="2400" lang="en-IN" smtClean="0">
              <a:latin typeface="Kruti Dev 010" pitchFamily="2" charset="0"/>
            </a:endParaRPr>
          </a:p>
          <a:p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laca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Lora=</a:t>
            </a:r>
            <a:r>
              <a:rPr dirty="0" sz="2400" lang="en-IN" err="1" smtClean="0">
                <a:latin typeface="Kruti Dev 010" pitchFamily="2" charset="0"/>
              </a:rPr>
              <a:t>krk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lekurk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laifÙk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U;k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vkfn</a:t>
            </a:r>
            <a:r>
              <a:rPr dirty="0" sz="2400" lang="en-IN" smtClean="0">
                <a:latin typeface="Kruti Dev 010" pitchFamily="2" charset="0"/>
              </a:rPr>
              <a:t> dh /</a:t>
            </a:r>
            <a:r>
              <a:rPr dirty="0" sz="2400" lang="en-IN" err="1" smtClean="0">
                <a:latin typeface="Kruti Dev 010" pitchFamily="2" charset="0"/>
              </a:rPr>
              <a:t>kj.kkvksa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ldsA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Rectangle 1"/>
          <p:cNvSpPr/>
          <p:nvPr/>
        </p:nvSpPr>
        <p:spPr>
          <a:xfrm>
            <a:off x="285720" y="214290"/>
            <a:ext cx="8643998" cy="79146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smtClean="0">
                <a:latin typeface="Kruti Dev 010" pitchFamily="2" charset="0"/>
              </a:rPr>
              <a:t>la{</a:t>
            </a:r>
            <a:r>
              <a:rPr dirty="0" sz="2400" lang="en-IN" err="1" smtClean="0">
                <a:latin typeface="Kruti Dev 010" pitchFamily="2" charset="0"/>
              </a:rPr>
              <a:t>ksi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egÙo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fuEufyf</a:t>
            </a:r>
            <a:r>
              <a:rPr dirty="0" sz="2400" lang="en-IN" smtClean="0">
                <a:latin typeface="Kruti Dev 010" pitchFamily="2" charset="0"/>
              </a:rPr>
              <a:t>[</a:t>
            </a:r>
            <a:r>
              <a:rPr dirty="0" sz="2400" lang="en-IN" err="1" smtClean="0">
                <a:latin typeface="Kruti Dev 010" pitchFamily="2" charset="0"/>
              </a:rPr>
              <a:t>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le&gt;k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%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1- ;s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ljdkj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Øec</a:t>
            </a:r>
            <a:r>
              <a:rPr dirty="0" sz="2400" lang="en-IN" smtClean="0">
                <a:latin typeface="Kruti Dev 010" pitchFamily="2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miyC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djokrs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2- ;s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okLrfodrk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vkn'kks</a:t>
            </a:r>
            <a:r>
              <a:rPr dirty="0" sz="2400" lang="en-IN" smtClean="0">
                <a:latin typeface="Kruti Dev 010" pitchFamily="2" charset="0"/>
              </a:rPr>
              <a:t>± ,</a:t>
            </a:r>
            <a:r>
              <a:rPr dirty="0" sz="2400" lang="en-IN" err="1" smtClean="0">
                <a:latin typeface="Kruti Dev 010" pitchFamily="2" charset="0"/>
              </a:rPr>
              <a:t>oa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mís';ksa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laca</a:t>
            </a:r>
            <a:r>
              <a:rPr dirty="0" sz="2400" lang="en-IN" smtClean="0">
                <a:latin typeface="Kruti Dev 010" pitchFamily="2" charset="0"/>
              </a:rPr>
              <a:t>/k </a:t>
            </a:r>
            <a:r>
              <a:rPr dirty="0" sz="2400" lang="en-IN" err="1" smtClean="0">
                <a:latin typeface="Kruti Dev 010" pitchFamily="2" charset="0"/>
              </a:rPr>
              <a:t>Lfkkfir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lgk;rk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3- ;s </a:t>
            </a:r>
            <a:r>
              <a:rPr dirty="0" sz="2400" lang="en-IN" err="1" smtClean="0">
                <a:latin typeface="Kruti Dev 010" pitchFamily="2" charset="0"/>
              </a:rPr>
              <a:t>O;fDr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dkj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drZO</a:t>
            </a:r>
            <a:r>
              <a:rPr dirty="0" sz="2400" lang="en-IN" smtClean="0">
                <a:latin typeface="Kruti Dev 010" pitchFamily="2" charset="0"/>
              </a:rPr>
              <a:t>;] Lora=</a:t>
            </a:r>
            <a:r>
              <a:rPr dirty="0" sz="2400" lang="en-IN" err="1" smtClean="0">
                <a:latin typeface="Kruti Dev 010" pitchFamily="2" charset="0"/>
              </a:rPr>
              <a:t>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lekurk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lEifÙk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U;k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vkfn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lpsr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djokrs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4- ;s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vkfFkZd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lacaf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leL;kvksa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tSls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xjhch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fgalk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Hkz"Vkpkj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tkfrokn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lkFk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tw</a:t>
            </a:r>
            <a:r>
              <a:rPr dirty="0" sz="2400" lang="en-IN" smtClean="0">
                <a:latin typeface="Kruti Dev 010" pitchFamily="2" charset="0"/>
              </a:rPr>
              <a:t>&gt;us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)</a:t>
            </a:r>
            <a:r>
              <a:rPr dirty="0" sz="2400" lang="en-IN" err="1" smtClean="0">
                <a:latin typeface="Kruti Dev 010" pitchFamily="2" charset="0"/>
              </a:rPr>
              <a:t>akfUrd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fodYi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5-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fLFkfr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gksrkA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lq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Økafrdkjh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rjhdksa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ifjorZu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</a:t>
            </a:r>
            <a:r>
              <a:rPr dirty="0" sz="2400" lang="en-IN" smtClean="0">
                <a:latin typeface="Kruti Dev 010" pitchFamily="2" charset="0"/>
              </a:rPr>
              <a:t>/h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izLrqr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 smtClean="0">
              <a:latin typeface="Kruti Dev 010" pitchFamily="2" charset="0"/>
            </a:endParaRPr>
          </a:p>
          <a:p>
            <a:pPr algn="just"/>
            <a:endParaRPr dirty="0" sz="2400" lang="en-IN" smtClean="0">
              <a:latin typeface="Kruti Dev 010" pitchFamily="2" charset="0"/>
            </a:endParaRP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tc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Hkwfedk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rjhds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fuHkkrs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ekuoh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egÙoiw.kZ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ku</a:t>
            </a:r>
            <a:r>
              <a:rPr dirty="0" sz="2400" lang="en-IN" smtClean="0">
                <a:latin typeface="Kruti Dev 010" pitchFamily="2" charset="0"/>
              </a:rPr>
              <a:t> cu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tulk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fl)</a:t>
            </a:r>
            <a:r>
              <a:rPr dirty="0" sz="2400" lang="en-IN" err="1" smtClean="0">
                <a:latin typeface="Kruti Dev 010" pitchFamily="2" charset="0"/>
              </a:rPr>
              <a:t>akUrksa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ifjfpr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djokus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mís</a:t>
            </a:r>
            <a:r>
              <a:rPr dirty="0" sz="2400" lang="en-IN" smtClean="0">
                <a:latin typeface="Kruti Dev 010" pitchFamily="2" charset="0"/>
              </a:rPr>
              <a:t>';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rjhds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pquus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lgk;rk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cfYd</a:t>
            </a:r>
            <a:r>
              <a:rPr dirty="0" sz="2400" lang="en-IN" smtClean="0">
                <a:latin typeface="Kruti Dev 010" pitchFamily="2" charset="0"/>
              </a:rPr>
              <a:t> mu </a:t>
            </a:r>
            <a:r>
              <a:rPr dirty="0" sz="2400" lang="en-IN" err="1" smtClean="0">
                <a:latin typeface="Kruti Dev 010" pitchFamily="2" charset="0"/>
              </a:rPr>
              <a:t>jkLrksa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cpkuk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fujk'kk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rjQ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gaSA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2020-05-11T08:30:12Z</dcterms:modified>
</cp:coreProperties>
</file>