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1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2526E10A-045F-4EF5-B2A2-322D9A7AFDAC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92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ED6E974-0275-4A0E-ADF3-00E797BC0656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3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6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3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4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5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7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8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68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9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1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2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8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1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12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3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4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5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6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7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8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9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4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1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7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10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272203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 smtClean="0">
                <a:solidFill>
                  <a:schemeClr val="tx1"/>
                </a:solidFill>
              </a:rPr>
              <a:t>Kasba</a:t>
            </a:r>
            <a:r>
              <a:rPr b="1" dirty="0" sz="3200" lang="en-US" smtClean="0">
                <a:solidFill>
                  <a:schemeClr val="tx1"/>
                </a:solidFill>
              </a:rPr>
              <a:t/>
            </a:r>
            <a:br>
              <a:rPr b="1" dirty="0" sz="3200" lang="en-US" smtClean="0">
                <a:solidFill>
                  <a:schemeClr val="tx1"/>
                </a:solidFill>
              </a:rPr>
            </a:br>
            <a:r>
              <a:rPr b="1" dirty="0" sz="2400" lang="en-US"/>
              <a:t>(NAAC “B” Grade College)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3217912"/>
          </a:xfrm>
        </p:spPr>
        <p:txBody>
          <a:bodyPr>
            <a:normAutofit fontScale="60000" lnSpcReduction="20000"/>
          </a:bodyPr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COMPARATIVE POLITICS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Topic-Easton &amp; Powell’s views on Political System Analysis</a:t>
            </a:r>
            <a:endParaRPr b="1" dirty="0" sz="29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       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32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b="1" dirty="0" sz="22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/>
            <a:r>
              <a:rPr dirty="0" sz="2400" lang="en-IN" smtClean="0">
                <a:latin typeface="Kruti Dev 010" pitchFamily="2" charset="0"/>
              </a:rPr>
              <a:t>		</a:t>
            </a:r>
            <a:r>
              <a:rPr dirty="0" sz="2400" lang="en-IN" err="1" smtClean="0">
                <a:latin typeface="Kruti Dev 010" pitchFamily="2" charset="0"/>
              </a:rPr>
              <a:t>MsfoM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bZLVu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izfriknd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mUgksaus</a:t>
            </a:r>
            <a:r>
              <a:rPr dirty="0" sz="2400" lang="en-IN" smtClean="0">
                <a:latin typeface="Kruti Dev 010" pitchFamily="2" charset="0"/>
              </a:rPr>
              <a:t> 1953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izdkf'kr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iqLrd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'The Political System‘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fl)</a:t>
            </a:r>
            <a:r>
              <a:rPr dirty="0" sz="2400" lang="en-IN" err="1" smtClean="0">
                <a:latin typeface="Kruti Dev 010" pitchFamily="2" charset="0"/>
              </a:rPr>
              <a:t>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fuekZ.k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is'k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FkkA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mlus</a:t>
            </a:r>
            <a:r>
              <a:rPr dirty="0" sz="2400" lang="en-IN" smtClean="0">
                <a:latin typeface="Kruti Dev 010" pitchFamily="2" charset="0"/>
              </a:rPr>
              <a:t> 1965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iqLrdksa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'A Framework for Political Analysis'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'A System Analysis of Political Life'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cy </a:t>
            </a:r>
            <a:r>
              <a:rPr dirty="0" sz="2400" lang="en-IN" err="1" smtClean="0">
                <a:latin typeface="Kruti Dev 010" pitchFamily="2" charset="0"/>
              </a:rPr>
              <a:t>fn;kA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gq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[</a:t>
            </a:r>
            <a:r>
              <a:rPr dirty="0" sz="2400" lang="en-IN" err="1" smtClean="0">
                <a:latin typeface="Kruti Dev 010" pitchFamily="2" charset="0"/>
              </a:rPr>
              <a:t>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dh ,d </a:t>
            </a:r>
            <a:r>
              <a:rPr dirty="0" sz="2400" lang="en-IN" err="1" smtClean="0">
                <a:latin typeface="Kruti Dev 010" pitchFamily="2" charset="0"/>
              </a:rPr>
              <a:t>egRoiw.kZ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mi&amp;O;oLFkk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;g ,d [</a:t>
            </a:r>
            <a:r>
              <a:rPr dirty="0" sz="2400" lang="en-IN" err="1" smtClean="0">
                <a:latin typeface="Kruti Dev 010" pitchFamily="2" charset="0"/>
              </a:rPr>
              <a:t>kqyh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Lo;a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leaftr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(Adjust)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okrkoj.k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i;kZoj.k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vUr%lekth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czã&amp;lekth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nks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fo'ks"k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vuqy</a:t>
            </a:r>
            <a:r>
              <a:rPr dirty="0" sz="2400" lang="en-IN" smtClean="0">
                <a:latin typeface="Kruti Dev 010" pitchFamily="2" charset="0"/>
              </a:rPr>
              <a:t>{</a:t>
            </a:r>
            <a:r>
              <a:rPr dirty="0" sz="2400" lang="en-IN" err="1" smtClean="0">
                <a:latin typeface="Kruti Dev 010" pitchFamily="2" charset="0"/>
              </a:rPr>
              <a:t>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vknkuksa&amp;iznkuksa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dk;Z&amp;lEiknuksa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nwljh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mRikÙkksa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nckoksa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endParaRPr dirty="0" sz="2400" lang="en-IN">
              <a:latin typeface="Kruti Dev 010" pitchFamily="2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214282" y="642918"/>
            <a:ext cx="8643998" cy="7305040"/>
          </a:xfrm>
          <a:prstGeom prst="rect"/>
        </p:spPr>
        <p:txBody>
          <a:bodyPr wrap="square">
            <a:spAutoFit/>
          </a:bodyPr>
          <a:p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rhu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la?kVd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smtClean="0">
                <a:latin typeface="Times New Roman" pitchFamily="18" charset="0"/>
                <a:cs typeface="Times New Roman" pitchFamily="18" charset="0"/>
              </a:rPr>
              <a:t>(Components)&amp;</a:t>
            </a:r>
            <a:r>
              <a:rPr dirty="0" sz="2500" lang="en-IN" err="1" smtClean="0">
                <a:latin typeface="Kruti Dev 010" pitchFamily="2" charset="0"/>
              </a:rPr>
              <a:t>jktuhfr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fuos'k</a:t>
            </a:r>
            <a:r>
              <a:rPr dirty="0" sz="2500" lang="en-IN" smtClean="0">
                <a:latin typeface="Kruti Dev 010" pitchFamily="2" charset="0"/>
              </a:rPr>
              <a:t>] </a:t>
            </a:r>
            <a:r>
              <a:rPr dirty="0" sz="2500" lang="en-IN" err="1" smtClean="0">
                <a:latin typeface="Kruti Dev 010" pitchFamily="2" charset="0"/>
              </a:rPr>
              <a:t>ekaxksa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dk</a:t>
            </a:r>
            <a:r>
              <a:rPr dirty="0" sz="2500" lang="en-IN" smtClean="0">
                <a:latin typeface="Kruti Dev 010" pitchFamily="2" charset="0"/>
              </a:rPr>
              <a:t> :</a:t>
            </a:r>
            <a:r>
              <a:rPr dirty="0" sz="2500" lang="en-IN" err="1" smtClean="0">
                <a:latin typeface="Kruti Dev 010" pitchFamily="2" charset="0"/>
              </a:rPr>
              <a:t>ikUrj.k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rFkk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jktuhfrd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O;oLFkk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ds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fuxZr</a:t>
            </a:r>
            <a:r>
              <a:rPr dirty="0" sz="2500" lang="en-IN" smtClean="0">
                <a:latin typeface="Kruti Dev 010" pitchFamily="2" charset="0"/>
              </a:rPr>
              <a:t> </a:t>
            </a:r>
            <a:r>
              <a:rPr dirty="0" sz="2500" lang="en-IN" err="1" smtClean="0">
                <a:latin typeface="Kruti Dev 010" pitchFamily="2" charset="0"/>
              </a:rPr>
              <a:t>gSA</a:t>
            </a:r>
            <a:endParaRPr dirty="0" sz="2500" lang="en-IN" smtClean="0">
              <a:latin typeface="Kruti Dev 010" pitchFamily="2" charset="0"/>
            </a:endParaRPr>
          </a:p>
          <a:p>
            <a:r>
              <a:rPr b="1" dirty="0" sz="2800" lang="en-IN" smtClean="0">
                <a:latin typeface="Kruti Dev 010" pitchFamily="2" charset="0"/>
                <a:cs typeface="Times New Roman" pitchFamily="18" charset="0"/>
              </a:rPr>
              <a:t> </a:t>
            </a:r>
          </a:p>
          <a:p>
            <a:r>
              <a:rPr b="1" dirty="0" sz="2400" i="1" lang="en-IN" err="1" smtClean="0">
                <a:latin typeface="Kruti Dev 010" pitchFamily="2" charset="0"/>
                <a:cs typeface="Times New Roman" pitchFamily="18" charset="0"/>
              </a:rPr>
              <a:t>fuos'k</a:t>
            </a:r>
            <a:r>
              <a:rPr b="1" dirty="0" sz="2400" i="1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(Input) </a:t>
            </a:r>
            <a:r>
              <a:rPr b="1" dirty="0" sz="2400" i="1" lang="en-IN" smtClean="0">
                <a:latin typeface="Kruti Dev 010" pitchFamily="2" charset="0"/>
                <a:cs typeface="Times New Roman" pitchFamily="18" charset="0"/>
              </a:rPr>
              <a:t>%&amp;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bZLVu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okrkoj.k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tgka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Åij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jk"Vªh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vUrjkZ"Vªh</a:t>
            </a:r>
            <a:r>
              <a:rPr dirty="0" sz="2400" i="1" lang="en-IN" smtClean="0">
                <a:latin typeface="Kruti Dev 010" pitchFamily="2" charset="0"/>
              </a:rPr>
              <a:t>; </a:t>
            </a:r>
            <a:r>
              <a:rPr dirty="0" sz="2400" i="1" lang="en-IN" err="1" smtClean="0">
                <a:latin typeface="Kruti Dev 010" pitchFamily="2" charset="0"/>
              </a:rPr>
              <a:t>izHkko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iM+rs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bl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lekt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jgus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okyh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fofHkUu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tkfr;ksas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Hkh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izHkko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iM</a:t>
            </a:r>
            <a:r>
              <a:rPr dirty="0" sz="2400" i="1" lang="en-IN" smtClean="0">
                <a:latin typeface="Kruti Dev 010" pitchFamily="2" charset="0"/>
              </a:rPr>
              <a:t>+ </a:t>
            </a:r>
            <a:r>
              <a:rPr dirty="0" sz="2400" i="1" lang="en-IN" err="1" smtClean="0">
                <a:latin typeface="Kruti Dev 010" pitchFamily="2" charset="0"/>
              </a:rPr>
              <a:t>ldrk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;g </a:t>
            </a:r>
            <a:r>
              <a:rPr dirty="0" sz="2400" i="1" lang="en-IN" err="1" smtClean="0">
                <a:latin typeface="Kruti Dev 010" pitchFamily="2" charset="0"/>
              </a:rPr>
              <a:t>izHkko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fuos'ku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dgykrk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;g </a:t>
            </a:r>
            <a:r>
              <a:rPr dirty="0" sz="2400" i="1" lang="en-IN" err="1" smtClean="0">
                <a:latin typeface="Kruti Dev 010" pitchFamily="2" charset="0"/>
              </a:rPr>
              <a:t>nks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izdkj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gksrk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2400" lang="en-IN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b="1" dirty="0" sz="2400" lang="en-IN" err="1" smtClean="0">
                <a:latin typeface="Kruti Dev 010" pitchFamily="2" charset="0"/>
              </a:rPr>
              <a:t>ekax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(Demand) 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b="1" dirty="0" sz="2400" lang="en-IN" err="1" smtClean="0">
                <a:latin typeface="Kruti Dev 010" pitchFamily="2" charset="0"/>
                <a:cs typeface="Times New Roman" pitchFamily="18" charset="0"/>
              </a:rPr>
              <a:t>leFkZu</a:t>
            </a:r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 (Support)</a:t>
            </a:r>
            <a:r>
              <a:rPr b="1" dirty="0" sz="2400" lang="en-IN" smtClean="0">
                <a:latin typeface="Kruti Dev 010" pitchFamily="2" charset="0"/>
              </a:rPr>
              <a:t>A </a:t>
            </a:r>
            <a:r>
              <a:rPr dirty="0" sz="2400" i="1" lang="en-IN" err="1" smtClean="0">
                <a:latin typeface="Kruti Dev 010" pitchFamily="2" charset="0"/>
              </a:rPr>
              <a:t>okrkoj.k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izHkko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O;oLFkk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dksbZ</a:t>
            </a:r>
            <a:r>
              <a:rPr dirty="0" sz="2400" i="1" lang="en-IN" smtClean="0">
                <a:latin typeface="Kruti Dev 010" pitchFamily="2" charset="0"/>
              </a:rPr>
              <a:t> u </a:t>
            </a:r>
            <a:r>
              <a:rPr dirty="0" sz="2400" i="1" lang="en-IN" err="1" smtClean="0">
                <a:latin typeface="Kruti Dev 010" pitchFamily="2" charset="0"/>
              </a:rPr>
              <a:t>dksbZ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ncko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Mkyrs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] </a:t>
            </a:r>
            <a:r>
              <a:rPr dirty="0" sz="2400" i="1" lang="en-IN" err="1" smtClean="0">
                <a:latin typeface="Kruti Dev 010" pitchFamily="2" charset="0"/>
              </a:rPr>
              <a:t>ftlls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O;oLFkk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nwljh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fn'kk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mUeq</a:t>
            </a:r>
            <a:r>
              <a:rPr dirty="0" sz="2400" i="1" lang="en-IN" smtClean="0">
                <a:latin typeface="Kruti Dev 010" pitchFamily="2" charset="0"/>
              </a:rPr>
              <a:t>[k </a:t>
            </a:r>
            <a:r>
              <a:rPr dirty="0" sz="2400" i="1" lang="en-IN" err="1" smtClean="0">
                <a:latin typeface="Kruti Dev 010" pitchFamily="2" charset="0"/>
              </a:rPr>
              <a:t>gksrh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</a:t>
            </a:r>
            <a:r>
              <a:rPr dirty="0" sz="2400" i="1" lang="en-IN" smtClean="0">
                <a:latin typeface="Kruti Dev 010" pitchFamily="2" charset="0"/>
              </a:rPr>
              <a:t>] </a:t>
            </a:r>
            <a:r>
              <a:rPr dirty="0" sz="2400" i="1" lang="en-IN" err="1" smtClean="0">
                <a:latin typeface="Kruti Dev 010" pitchFamily="2" charset="0"/>
              </a:rPr>
              <a:t>ekax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dgykrs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gSaA</a:t>
            </a:r>
            <a:r>
              <a:rPr dirty="0" sz="2400" i="1" lang="en-IN" smtClean="0">
                <a:latin typeface="Kruti Dev 010" pitchFamily="2" charset="0"/>
              </a:rPr>
              <a:t> ;s </a:t>
            </a:r>
            <a:r>
              <a:rPr dirty="0" sz="2400" i="1" lang="en-IN" err="1" smtClean="0">
                <a:latin typeface="Kruti Dev 010" pitchFamily="2" charset="0"/>
              </a:rPr>
              <a:t>ekax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lkekU</a:t>
            </a:r>
            <a:r>
              <a:rPr dirty="0" sz="2400" i="1" lang="en-IN" smtClean="0">
                <a:latin typeface="Kruti Dev 010" pitchFamily="2" charset="0"/>
              </a:rPr>
              <a:t>; </a:t>
            </a:r>
            <a:r>
              <a:rPr dirty="0" sz="2400" i="1" lang="en-IN" err="1" smtClean="0">
                <a:latin typeface="Kruti Dev 010" pitchFamily="2" charset="0"/>
              </a:rPr>
              <a:t>vkSj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fof'k"V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rjg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gks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ldrh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fuos'ku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nwljk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</a:t>
            </a:r>
            <a:r>
              <a:rPr dirty="0" sz="2400" i="1" lang="en-IN" smtClean="0">
                <a:latin typeface="Kruti Dev 010" pitchFamily="2" charset="0"/>
              </a:rPr>
              <a:t>{k </a:t>
            </a:r>
            <a:r>
              <a:rPr dirty="0" sz="2400" i="1" lang="en-IN" err="1" smtClean="0">
                <a:latin typeface="Kruti Dev 010" pitchFamily="2" charset="0"/>
              </a:rPr>
              <a:t>leFkZ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leFkZu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oLrqvksa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rjQ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vfHkeq</a:t>
            </a:r>
            <a:r>
              <a:rPr dirty="0" sz="2400" i="1" lang="en-IN" smtClean="0">
                <a:latin typeface="Kruti Dev 010" pitchFamily="2" charset="0"/>
              </a:rPr>
              <a:t>[</a:t>
            </a:r>
            <a:r>
              <a:rPr dirty="0" sz="2400" i="1" lang="en-IN" err="1" smtClean="0">
                <a:latin typeface="Kruti Dev 010" pitchFamily="2" charset="0"/>
              </a:rPr>
              <a:t>kh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gksrk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;g </a:t>
            </a:r>
            <a:r>
              <a:rPr dirty="0" sz="2400" i="1" lang="en-IN" err="1" smtClean="0">
                <a:latin typeface="Kruti Dev 010" pitchFamily="2" charset="0"/>
              </a:rPr>
              <a:t>ldkjkRed</a:t>
            </a:r>
            <a:r>
              <a:rPr dirty="0" sz="2400" i="1" lang="en-IN" smtClean="0">
                <a:latin typeface="Kruti Dev 010" pitchFamily="2" charset="0"/>
              </a:rPr>
              <a:t> ;k </a:t>
            </a:r>
            <a:r>
              <a:rPr dirty="0" sz="2400" i="1" lang="en-IN" err="1" smtClean="0">
                <a:latin typeface="Kruti Dev 010" pitchFamily="2" charset="0"/>
              </a:rPr>
              <a:t>udkjkRed</a:t>
            </a:r>
            <a:r>
              <a:rPr dirty="0" sz="2400" i="1" lang="en-IN" smtClean="0">
                <a:latin typeface="Kruti Dev 010" pitchFamily="2" charset="0"/>
              </a:rPr>
              <a:t>] </a:t>
            </a:r>
            <a:r>
              <a:rPr dirty="0" sz="2400" i="1" lang="en-IN" err="1" smtClean="0">
                <a:latin typeface="Kruti Dev 010" pitchFamily="2" charset="0"/>
              </a:rPr>
              <a:t>vfro`rkRed</a:t>
            </a:r>
            <a:r>
              <a:rPr dirty="0" sz="2400" i="1" lang="en-IN" smtClean="0">
                <a:latin typeface="Kruti Dev 010" pitchFamily="2" charset="0"/>
              </a:rPr>
              <a:t> ;k </a:t>
            </a:r>
            <a:r>
              <a:rPr dirty="0" sz="2400" i="1" lang="en-IN" err="1" smtClean="0">
                <a:latin typeface="Kruti Dev 010" pitchFamily="2" charset="0"/>
              </a:rPr>
              <a:t>lfØ</a:t>
            </a:r>
            <a:r>
              <a:rPr dirty="0" sz="2400" i="1" lang="en-IN" smtClean="0">
                <a:latin typeface="Kruti Dev 010" pitchFamily="2" charset="0"/>
              </a:rPr>
              <a:t>; </a:t>
            </a:r>
            <a:r>
              <a:rPr dirty="0" sz="2400" i="1" lang="en-IN" err="1" smtClean="0">
                <a:latin typeface="Kruti Dev 010" pitchFamily="2" charset="0"/>
              </a:rPr>
              <a:t>rFkk</a:t>
            </a:r>
            <a:r>
              <a:rPr dirty="0" sz="2400" i="1" lang="en-IN" smtClean="0">
                <a:latin typeface="Kruti Dev 010" pitchFamily="2" charset="0"/>
              </a:rPr>
              <a:t> [</a:t>
            </a:r>
            <a:r>
              <a:rPr dirty="0" sz="2400" i="1" lang="en-IN" err="1" smtClean="0">
                <a:latin typeface="Kruti Dev 010" pitchFamily="2" charset="0"/>
              </a:rPr>
              <a:t>kqyk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vFkkZr</a:t>
            </a:r>
            <a:r>
              <a:rPr dirty="0" sz="2400" i="1" lang="en-IN" smtClean="0">
                <a:latin typeface="Kruti Dev 010" pitchFamily="2" charset="0"/>
              </a:rPr>
              <a:t>~ </a:t>
            </a:r>
            <a:r>
              <a:rPr dirty="0" sz="2400" i="1" lang="en-IN" err="1" smtClean="0">
                <a:latin typeface="Kruti Dev 010" pitchFamily="2" charset="0"/>
              </a:rPr>
              <a:t>izdV</a:t>
            </a:r>
            <a:r>
              <a:rPr dirty="0" sz="2400" i="1" lang="en-IN" smtClean="0">
                <a:latin typeface="Kruti Dev 010" pitchFamily="2" charset="0"/>
              </a:rPr>
              <a:t> ;k </a:t>
            </a:r>
            <a:r>
              <a:rPr dirty="0" sz="2400" i="1" lang="en-IN" err="1" smtClean="0">
                <a:latin typeface="Kruti Dev 010" pitchFamily="2" charset="0"/>
              </a:rPr>
              <a:t>vizdV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ldrk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</a:p>
          <a:p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b="1" dirty="0" sz="2400" i="1" lang="en-IN" err="1" smtClean="0">
                <a:latin typeface="Kruti Dev 010" pitchFamily="2" charset="0"/>
              </a:rPr>
              <a:t>ekaxksa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err="1" smtClean="0">
                <a:latin typeface="Kruti Dev 010" pitchFamily="2" charset="0"/>
              </a:rPr>
              <a:t>dk</a:t>
            </a:r>
            <a:r>
              <a:rPr b="1" dirty="0" sz="2400" i="1" lang="en-IN" smtClean="0">
                <a:latin typeface="Kruti Dev 010" pitchFamily="2" charset="0"/>
              </a:rPr>
              <a:t> :</a:t>
            </a:r>
            <a:r>
              <a:rPr b="1" dirty="0" sz="2400" i="1" lang="en-IN" err="1" smtClean="0">
                <a:latin typeface="Kruti Dev 010" pitchFamily="2" charset="0"/>
              </a:rPr>
              <a:t>ikUrj.k</a:t>
            </a:r>
            <a:r>
              <a:rPr b="1" dirty="0" sz="2400" i="1" lang="en-IN" smtClean="0">
                <a:latin typeface="Kruti Dev 010" pitchFamily="2" charset="0"/>
              </a:rPr>
              <a:t> </a:t>
            </a:r>
            <a:r>
              <a:rPr b="1" dirty="0" sz="2400" i="1" lang="en-IN" smtClean="0">
                <a:latin typeface="Times New Roman" pitchFamily="18" charset="0"/>
                <a:cs typeface="Times New Roman" pitchFamily="18" charset="0"/>
              </a:rPr>
              <a:t>(The Conversion of Demands) :- </a:t>
            </a:r>
          </a:p>
          <a:p>
            <a:pPr algn="just"/>
            <a:r>
              <a:rPr dirty="0" sz="2400" lang="en-IN" err="1" smtClean="0">
                <a:latin typeface="Kruti Dev 010" pitchFamily="2" charset="0"/>
              </a:rPr>
              <a:t>izR;sd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leFkZuksa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lkèkuksa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iz;ksx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ekaxksa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vLohdkj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djus</a:t>
            </a:r>
            <a:r>
              <a:rPr dirty="0" sz="2400" i="1" lang="en-IN" smtClean="0">
                <a:latin typeface="Kruti Dev 010" pitchFamily="2" charset="0"/>
              </a:rPr>
              <a:t>] </a:t>
            </a:r>
            <a:r>
              <a:rPr dirty="0" sz="2400" i="1" lang="en-IN" err="1" smtClean="0">
                <a:latin typeface="Kruti Dev 010" pitchFamily="2" charset="0"/>
              </a:rPr>
              <a:t>mudksa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iwjk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djus</a:t>
            </a:r>
            <a:r>
              <a:rPr dirty="0" sz="2400" i="1" lang="en-IN" smtClean="0">
                <a:latin typeface="Kruti Dev 010" pitchFamily="2" charset="0"/>
              </a:rPr>
              <a:t> ;k </a:t>
            </a:r>
            <a:r>
              <a:rPr dirty="0" sz="2400" i="1" lang="en-IN" err="1" smtClean="0">
                <a:latin typeface="Kruti Dev 010" pitchFamily="2" charset="0"/>
              </a:rPr>
              <a:t>muesa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ifjorZu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djus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fy</a:t>
            </a:r>
            <a:r>
              <a:rPr dirty="0" sz="2400" i="1" lang="en-IN" smtClean="0">
                <a:latin typeface="Kruti Dev 010" pitchFamily="2" charset="0"/>
              </a:rPr>
              <a:t>, </a:t>
            </a:r>
            <a:r>
              <a:rPr dirty="0" sz="2400" i="1" lang="en-IN" err="1" smtClean="0">
                <a:latin typeface="Kruti Dev 010" pitchFamily="2" charset="0"/>
              </a:rPr>
              <a:t>djrh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dqN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ekaxsa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rks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1"/>
          <p:cNvSpPr/>
          <p:nvPr/>
        </p:nvSpPr>
        <p:spPr>
          <a:xfrm>
            <a:off x="214282" y="571480"/>
            <a:ext cx="8715436" cy="57810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ldkjkRed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udkjkRed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ax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iwjh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ekax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cnydj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fu;e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cuk</a:t>
            </a:r>
            <a:r>
              <a:rPr dirty="0" sz="2400" lang="en-IN" smtClean="0">
                <a:latin typeface="Kruti Dev 010" pitchFamily="2" charset="0"/>
              </a:rPr>
              <a:t> fn, </a:t>
            </a:r>
            <a:r>
              <a:rPr dirty="0" sz="2400" lang="en-IN" err="1" smtClean="0">
                <a:latin typeface="Kruti Dev 010" pitchFamily="2" charset="0"/>
              </a:rPr>
              <a:t>tkrs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fgr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eqíksa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ekU;rk</a:t>
            </a:r>
            <a:r>
              <a:rPr dirty="0" sz="2400" lang="en-IN" smtClean="0">
                <a:latin typeface="Kruti Dev 010" pitchFamily="2" charset="0"/>
              </a:rPr>
              <a:t> ns </a:t>
            </a:r>
            <a:r>
              <a:rPr dirty="0" sz="2400" lang="en-IN" err="1" smtClean="0">
                <a:latin typeface="Kruti Dev 010" pitchFamily="2" charset="0"/>
              </a:rPr>
              <a:t>nh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ekaxksa</a:t>
            </a:r>
            <a:r>
              <a:rPr dirty="0" sz="2400" lang="en-IN" smtClean="0">
                <a:latin typeface="Kruti Dev 010" pitchFamily="2" charset="0"/>
              </a:rPr>
              <a:t> dh la[;k de </a:t>
            </a:r>
            <a:r>
              <a:rPr dirty="0" sz="2400" lang="en-IN" err="1" smtClean="0">
                <a:latin typeface="Kruti Dev 010" pitchFamily="2" charset="0"/>
              </a:rPr>
              <a:t>djds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lkèkuksa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vuqdwy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cuk;k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mfpr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vuqfpr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ekaxksa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lewghdj.k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ekaxksa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ikUrj.k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tuleFkZu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feyus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yxrk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b="1" dirty="0" sz="2400" lang="en-IN" err="1" smtClean="0">
                <a:latin typeface="Kruti Dev 010" pitchFamily="2" charset="0"/>
              </a:rPr>
              <a:t>fuxZr</a:t>
            </a:r>
            <a:r>
              <a:rPr b="1" dirty="0" sz="2400" lang="en-IN" smtClean="0">
                <a:latin typeface="Kruti Dev 010" pitchFamily="2" charset="0"/>
              </a:rPr>
              <a:t> </a:t>
            </a:r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(Output) </a:t>
            </a:r>
            <a:r>
              <a:rPr b="1" dirty="0" sz="2400" lang="en-IN" smtClean="0">
                <a:latin typeface="Kruti Dev 010" pitchFamily="2" charset="0"/>
              </a:rPr>
              <a:t>%&amp; </a:t>
            </a:r>
            <a:r>
              <a:rPr dirty="0" sz="2400" lang="en-IN" err="1" smtClean="0">
                <a:latin typeface="Kruti Dev 010" pitchFamily="2" charset="0"/>
              </a:rPr>
              <a:t>ekax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leFkZu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fu.kZ</a:t>
            </a:r>
            <a:r>
              <a:rPr dirty="0" sz="2400" lang="en-IN" smtClean="0">
                <a:latin typeface="Kruti Dev 010" pitchFamily="2" charset="0"/>
              </a:rPr>
              <a:t>; :</a:t>
            </a:r>
            <a:r>
              <a:rPr dirty="0" sz="2400" lang="en-IN" err="1" smtClean="0">
                <a:latin typeface="Kruti Dev 010" pitchFamily="2" charset="0"/>
              </a:rPr>
              <a:t>ikUrj.k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ekè;e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tkrs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lÙkkRed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(Authoritative)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(Associated) </a:t>
            </a:r>
            <a:r>
              <a:rPr dirty="0" sz="2400" lang="en-IN" err="1" smtClean="0">
                <a:latin typeface="Kruti Dev 010" pitchFamily="2" charset="0"/>
              </a:rPr>
              <a:t>nks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cUèkudkjh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dkuwuksa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U;k;ky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fof'k"V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fu.kZ;ksa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lg&amp;fuxZr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funsZ'kkRed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cUèkudkjh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fuxZrksa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lEcUèk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foèkkf;dk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dk;Zikfydk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U;k;ikfydk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fu.kZ;ksa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uhfr;ksa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fu;eksa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ljdkjh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vfHkdj.kksa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ykxw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tkrs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1"/>
          <p:cNvSpPr/>
          <p:nvPr/>
        </p:nvSpPr>
        <p:spPr>
          <a:xfrm>
            <a:off x="214282" y="500043"/>
            <a:ext cx="8715436" cy="75590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bZLVu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vius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vkxr&amp;fuxZr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izfØ;k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izfrlEHkj.k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nksgjh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O;oLFkk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Hkh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ftØ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djrk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tc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fu.kZ;ksa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izHkko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uhfr;ksa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: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turk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ij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iM+rk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rks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mlds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fy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, '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kkld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oxZ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vius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fuxZrksa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izHkkodkfjrk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tkapus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fy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,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rFkk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mUgsa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iqu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%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lek;ksftr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djus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fy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,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izfrlEHkj.k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lgkjk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ysrk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bZLVu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us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izfrlEHkj.k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fuxZrksa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lkFk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gh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tksM+k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D;ksafd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bldk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lhèkk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lEcUèk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fuxZrksa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gksrk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izfrlEHkj.k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}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kjk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fuos'k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o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fuxZrksa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pØh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; &lt;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k¡ps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lEcUèk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LFkkfir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j[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kk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tkrk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blesa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fuxZru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izfØ;k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okrkoj.k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ls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,d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ckj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fQj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iqu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%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fuos'ku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: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jktuhfrd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O;oLFkk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izHkkfor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djrh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vkSj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;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gh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jktuhfrd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O;oLFkk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xfr'khy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cuk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, j[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kus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vkèkkj</a:t>
            </a:r>
            <a:r>
              <a:rPr dirty="0" sz="2400" lang="en-IN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dirty="0" sz="2400" lang="en-IN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dirty="0" sz="2400" lang="en-IN" smtClean="0"/>
              <a:t> 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bZLVu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'Input-Output'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ekWMy</a:t>
            </a:r>
            <a:r>
              <a:rPr dirty="0" sz="2400" lang="en-IN" smtClean="0">
                <a:latin typeface="Kruti Dev 010" pitchFamily="2" charset="0"/>
              </a:rPr>
              <a:t> ,d ,</a:t>
            </a:r>
            <a:r>
              <a:rPr dirty="0" sz="2400" lang="en-IN" err="1" smtClean="0">
                <a:latin typeface="Kruti Dev 010" pitchFamily="2" charset="0"/>
              </a:rPr>
              <a:t>slk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lkapk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ftlds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ikWosy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lajpukRed&amp;izdk;kZRed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ekWMy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ifjHkkf"kr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gq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dgk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LorU</a:t>
            </a:r>
            <a:r>
              <a:rPr dirty="0" sz="2400" lang="en-IN" smtClean="0">
                <a:latin typeface="Kruti Dev 010" pitchFamily="2" charset="0"/>
              </a:rPr>
              <a:t>=k </a:t>
            </a:r>
            <a:r>
              <a:rPr dirty="0" sz="2400" lang="en-IN" err="1" smtClean="0">
                <a:latin typeface="Kruti Dev 010" pitchFamily="2" charset="0"/>
              </a:rPr>
              <a:t>lektksa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vUr%fØ;kvksa</a:t>
            </a:r>
            <a:r>
              <a:rPr dirty="0" sz="2400" lang="en-IN" smtClean="0">
                <a:latin typeface="Kruti Dev 010" pitchFamily="2" charset="0"/>
              </a:rPr>
              <a:t> dh ,d ,</a:t>
            </a:r>
            <a:r>
              <a:rPr dirty="0" sz="2400" lang="en-IN" err="1" smtClean="0">
                <a:latin typeface="Kruti Dev 010" pitchFamily="2" charset="0"/>
              </a:rPr>
              <a:t>slh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cgqr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oSèk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HkkSfrd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ckè;rk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iz;ksx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iz;ksx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èkedh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nsdj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dhdj.k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vuqdwyu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dk;ks</a:t>
            </a:r>
            <a:r>
              <a:rPr dirty="0" sz="2400" lang="en-IN" smtClean="0">
                <a:latin typeface="Kruti Dev 010" pitchFamily="2" charset="0"/>
              </a:rPr>
              <a:t>±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lEiknu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ikWosy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vuqlkj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rhu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la?kVd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(Components)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lajpuk,a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usr`Ro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1"/>
          <p:cNvSpPr/>
          <p:nvPr/>
        </p:nvSpPr>
        <p:spPr>
          <a:xfrm>
            <a:off x="214282" y="142852"/>
            <a:ext cx="8715436" cy="6136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la?kVdksa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xfr'khy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cuk;k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buds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lEikfnr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tkus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&amp;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sz="2400" lang="en-IN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ekaxksa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p;u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la;qDrhdj.k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dirty="0" sz="2400" lang="en-IN" err="1" smtClean="0">
                <a:latin typeface="Kruti Dev 010" pitchFamily="2" charset="0"/>
              </a:rPr>
              <a:t>ekaxksa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ikUrj.k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fuxZru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(iii)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vuqj</a:t>
            </a:r>
            <a:r>
              <a:rPr dirty="0" sz="2400" lang="en-IN" smtClean="0">
                <a:latin typeface="Kruti Dev 010" pitchFamily="2" charset="0"/>
              </a:rPr>
              <a:t>{</a:t>
            </a:r>
            <a:r>
              <a:rPr dirty="0" sz="2400" lang="en-IN" err="1" smtClean="0">
                <a:latin typeface="Kruti Dev 010" pitchFamily="2" charset="0"/>
              </a:rPr>
              <a:t>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(Maintenance) (iv)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vuqdwyu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ikWosy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bZLVu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vkxr&amp;fuxZr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ekWMy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yxHkx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Lohdkj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ysfdu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fuos'kksa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gq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ikUrj.k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fuxZrksa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n`f"V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vfèkd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O;kid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ikWosy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vkxr&amp;fuxZr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u le&gt;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lajpukRed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dk;kZRed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vkèkkj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O;oLFkk,a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ikWosy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crk</a:t>
            </a:r>
            <a:r>
              <a:rPr dirty="0" sz="2400" lang="en-IN" smtClean="0">
                <a:latin typeface="Kruti Dev 010" pitchFamily="2" charset="0"/>
              </a:rPr>
              <a:t>, x,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fu"ikfnr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blfy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mlls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izR;sd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lgk;rk</a:t>
            </a:r>
            <a:r>
              <a:rPr dirty="0" sz="2400" lang="en-IN" smtClean="0">
                <a:latin typeface="Kruti Dev 010" pitchFamily="2" charset="0"/>
              </a:rPr>
              <a:t> fey </a:t>
            </a:r>
            <a:r>
              <a:rPr dirty="0" sz="2400" lang="en-IN" err="1" smtClean="0">
                <a:latin typeface="Kruti Dev 010" pitchFamily="2" charset="0"/>
              </a:rPr>
              <a:t>ldrh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dgk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bZLVu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vkWe.M&amp;ikWosy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egRoiw.kZ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lkexzh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miyCèk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djkbZ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fo'ys"k.k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n`f"Vdks.k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uhfr'kkL</a:t>
            </a:r>
            <a:r>
              <a:rPr dirty="0" sz="2400" lang="en-IN" smtClean="0">
                <a:latin typeface="Kruti Dev 010" pitchFamily="2" charset="0"/>
              </a:rPr>
              <a:t>=k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</a:t>
            </a:r>
            <a:r>
              <a:rPr dirty="0" sz="2400" lang="en-IN" smtClean="0">
                <a:latin typeface="Kruti Dev 010" pitchFamily="2" charset="0"/>
              </a:rPr>
              <a:t>, ,d </a:t>
            </a:r>
            <a:r>
              <a:rPr dirty="0" sz="2400" lang="en-IN" err="1" smtClean="0">
                <a:latin typeface="Kruti Dev 010" pitchFamily="2" charset="0"/>
              </a:rPr>
              <a:t>cgqr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mi;ksxh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mikxe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2020-05-28T08:23:00Z</dcterms:modified>
</cp:coreProperties>
</file>