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/Relationships>
</file>

<file path=ppt/presentation.xml><?xml version="1.0" encoding="utf-8"?>
<p:presentation xmlns:p="http://schemas.openxmlformats.org/presentationml/2006/main" xmlns:r="http://schemas.openxmlformats.org/officeDocument/2006/relationships" xmlns:a="http://schemas.openxmlformats.org/drawingml/2006/main" saveSubsetFonts="1">
  <p:sldMasterIdLst>
    <p:sldMasterId id="2147483648" r:id="rId1"/>
  </p:sldMasterIdLst>
  <p:notesMasterIdLst>
    <p:notesMasterId r:id="rId2"/>
  </p:notesMasterIdLst>
  <p:sldIdLst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type="screen4x3" cy="6858000" cx="9144000"/>
  <p:notesSz cx="6858000" cy="9144000"/>
  <p:defaultTextStyle>
    <a:defPPr>
      <a:defRPr lang="en-US"/>
    </a:defPPr>
    <a:lvl1pPr algn="l" defTabSz="914400" eaLnBrk="1" hangingPunct="1" latinLnBrk="0" marL="0" rtl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p="http://schemas.openxmlformats.org/presentationml/2006/main" xmlns:r="http://schemas.openxmlformats.org/officeDocument/2006/relationships" xmlns:a="http://schemas.openxmlformats.org/drawingml/2006/main">
  <p:clrMru>
    <a:srgbClr val="070701"/>
    <a:srgbClr val="00CC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p="http://schemas.openxmlformats.org/presentationml/2006/main" xmlns:r="http://schemas.openxmlformats.org/officeDocument/2006/relationships" xmlns:a="http://schemas.openxmlformats.org/drawing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1272" y="-23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tableStyles" Target="tableStyles.xml"/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/Relationships>
</file>

<file path=ppt/notesMasters/_rels/notesMaster1.xml.rels><?xml version="1.0" encoding="UTF-8" standalone="yes"?>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4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90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/>
        </p:spPr>
        <p:txBody>
          <a:bodyPr bIns="45720" lIns="91440" rIns="91440" rtlCol="0" tIns="45720" vert="horz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1048691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/>
        </p:spPr>
        <p:txBody>
          <a:bodyPr bIns="45720" lIns="91440" rIns="91440" rtlCol="0" tIns="45720" vert="horz"/>
          <a:lstStyle>
            <a:lvl1pPr algn="r">
              <a:defRPr sz="1200"/>
            </a:lvl1pPr>
          </a:lstStyle>
          <a:p>
            <a:fld id="{2526E10A-045F-4EF5-B2A2-322D9A7AFDAC}" type="datetimeFigureOut">
              <a:rPr lang="en-US" smtClean="0"/>
              <a:t>3/3/2020</a:t>
            </a:fld>
            <a:endParaRPr lang="en-IN"/>
          </a:p>
        </p:txBody>
      </p:sp>
      <p:sp>
        <p:nvSpPr>
          <p:cNvPr id="1048692" name="Slide Image Placeholder 3"/>
          <p:cNvSpPr>
            <a:spLocks noChangeAspect="1" noRot="1" noGrp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/>
          <a:noFill/>
          <a:ln w="12700">
            <a:solidFill>
              <a:prstClr val="black"/>
            </a:solidFill>
          </a:ln>
        </p:spPr>
        <p:txBody>
          <a:bodyPr anchor="ctr" bIns="45720" lIns="91440" rIns="91440" rtlCol="0" tIns="45720" vert="horz"/>
          <a:p>
            <a:endParaRPr lang="en-IN"/>
          </a:p>
        </p:txBody>
      </p:sp>
      <p:sp>
        <p:nvSpPr>
          <p:cNvPr id="1048693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/>
        </p:spPr>
        <p:txBody>
          <a:bodyPr bIns="45720" lIns="91440" rIns="91440" rtlCol="0" tIns="45720" vert="horz">
            <a:normAutofit/>
          </a:bodyPr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1048694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/>
        </p:spPr>
        <p:txBody>
          <a:bodyPr anchor="b" bIns="45720" lIns="91440" rIns="91440" rtlCol="0" tIns="45720" vert="horz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1048695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/>
        </p:spPr>
        <p:txBody>
          <a:bodyPr anchor="b" bIns="45720" lIns="91440" rIns="91440" rtlCol="0" tIns="45720" vert="horz"/>
          <a:lstStyle>
            <a:lvl1pPr algn="r">
              <a:defRPr sz="1200"/>
            </a:lvl1pPr>
          </a:lstStyle>
          <a:p>
            <a:fld id="{3ED6E974-0275-4A0E-ADF3-00E797BC0656}" type="slidenum">
              <a:rPr lang="en-IN" smtClean="0"/>
              <a:t>‹#›</a:t>
            </a:fld>
            <a:endParaRPr lang="en-IN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notesStyle>
    <a:lvl1pPr algn="l" defTabSz="914400" eaLnBrk="1" hangingPunct="1" latinLnBrk="0" marL="0" rtl="0">
      <a:defRPr sz="1200" kern="12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sz="1200" kern="12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sz="1200" kern="12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sz="1200" kern="12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sz="1200" kern="12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Sp="0" type="title">
  <p:cSld name="Title Slide">
    <p:spTree>
      <p:nvGrpSpPr>
        <p:cNvPr id="2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7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/>
            <a:endParaRPr lang="en-US"/>
          </a:p>
        </p:txBody>
      </p:sp>
      <p:grpSp>
        <p:nvGrpSpPr>
          <p:cNvPr id="23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48588" name="Freeform 14"/>
            <p:cNvSpPr/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  <p:sp>
          <p:nvSpPr>
            <p:cNvPr id="1048589" name="Freeform 18"/>
            <p:cNvSpPr/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  <p:sp>
          <p:nvSpPr>
            <p:cNvPr id="1048590" name="Freeform 22"/>
            <p:cNvSpPr/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  <p:sp>
          <p:nvSpPr>
            <p:cNvPr id="1048591" name="Freeform 26"/>
            <p:cNvSpPr/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  <p:sp useBgFill="1">
          <p:nvSpPr>
            <p:cNvPr id="1048592" name="Freeform 10"/>
            <p:cNvSpPr/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</p:grpSp>
      <p:sp>
        <p:nvSpPr>
          <p:cNvPr id="1048593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dirty="0" lang="en-US"/>
          </a:p>
        </p:txBody>
      </p:sp>
      <p:sp>
        <p:nvSpPr>
          <p:cNvPr id="1048594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algn="ctr" indent="0" marL="0">
              <a:buNone/>
              <a:defRPr sz="2000">
                <a:solidFill>
                  <a:srgbClr val="FFFFFF"/>
                </a:solidFill>
              </a:defRPr>
            </a:lvl1pPr>
            <a:lvl2pPr algn="ctr" indent="0" marL="457200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algn="ctr" indent="0" marL="914400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algn="ctr" indent="0" marL="1371600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algn="ctr" indent="0" marL="1828800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algn="ctr" indent="0" marL="2286000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algn="ctr" indent="0" marL="2743200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algn="ctr" indent="0" marL="3200400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algn="ctr" indent="0" marL="3657600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 lang="en-US"/>
          </a:p>
        </p:txBody>
      </p:sp>
      <p:sp>
        <p:nvSpPr>
          <p:cNvPr id="104859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109BC234-6F95-4317-8B08-0E1FD6E73A5F}" type="datetimeFigureOut">
              <a:rPr lang="en-US" smtClean="0"/>
              <a:t>3/3/2020</a:t>
            </a:fld>
            <a:endParaRPr lang="en-IN"/>
          </a:p>
        </p:txBody>
      </p:sp>
      <p:sp>
        <p:nvSpPr>
          <p:cNvPr id="104859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IN"/>
          </a:p>
        </p:txBody>
      </p:sp>
      <p:sp>
        <p:nvSpPr>
          <p:cNvPr id="104859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37B70200-232E-4766-B65B-79944090787D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x">
  <p:cSld name="Title and Vertical Text">
    <p:spTree>
      <p:nvGrpSpPr>
        <p:cNvPr id="3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649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anchor="ctr" vert="eaVert"/>
          <a:lstStyle>
            <a:lvl1pPr algn="l"/>
            <a:lvl2pPr algn="l"/>
            <a:lvl3pPr algn="l"/>
            <a:lvl4pPr algn="l"/>
            <a:lvl5pPr algn="l"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65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109BC234-6F95-4317-8B08-0E1FD6E73A5F}" type="datetimeFigureOut">
              <a:rPr lang="en-US" smtClean="0"/>
              <a:t>3/3/2020</a:t>
            </a:fld>
            <a:endParaRPr lang="en-IN"/>
          </a:p>
        </p:txBody>
      </p:sp>
      <p:sp>
        <p:nvSpPr>
          <p:cNvPr id="104865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IN"/>
          </a:p>
        </p:txBody>
      </p:sp>
      <p:sp>
        <p:nvSpPr>
          <p:cNvPr id="104865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37B70200-232E-4766-B65B-79944090787D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Sp="0" type="vertTitleAndTx">
  <p:cSld name="Vertical Title and Text">
    <p:spTree>
      <p:nvGrpSpPr>
        <p:cNvPr id="3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5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/>
            <a:endParaRPr lang="en-US"/>
          </a:p>
        </p:txBody>
      </p:sp>
      <p:sp>
        <p:nvSpPr>
          <p:cNvPr id="104862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109BC234-6F95-4317-8B08-0E1FD6E73A5F}" type="datetimeFigureOut">
              <a:rPr lang="en-US" smtClean="0"/>
              <a:t>3/3/2020</a:t>
            </a:fld>
            <a:endParaRPr lang="en-IN"/>
          </a:p>
        </p:txBody>
      </p:sp>
      <p:sp>
        <p:nvSpPr>
          <p:cNvPr id="104862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IN"/>
          </a:p>
        </p:txBody>
      </p:sp>
      <p:sp>
        <p:nvSpPr>
          <p:cNvPr id="104862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37B70200-232E-4766-B65B-79944090787D}" type="slidenum">
              <a:rPr lang="en-IN" smtClean="0"/>
              <a:t>‹#›</a:t>
            </a:fld>
            <a:endParaRPr lang="en-IN"/>
          </a:p>
        </p:txBody>
      </p:sp>
      <p:grpSp>
        <p:nvGrpSpPr>
          <p:cNvPr id="36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048629" name="Freeform 14"/>
            <p:cNvSpPr/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  <p:sp>
          <p:nvSpPr>
            <p:cNvPr id="1048630" name="Freeform 18"/>
            <p:cNvSpPr/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  <p:sp>
          <p:nvSpPr>
            <p:cNvPr id="1048631" name="Freeform 22"/>
            <p:cNvSpPr/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  <p:sp>
          <p:nvSpPr>
            <p:cNvPr id="1048632" name="Freeform 26"/>
            <p:cNvSpPr/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  <p:sp useBgFill="1">
          <p:nvSpPr>
            <p:cNvPr id="1048633" name="Freeform 19"/>
            <p:cNvSpPr/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</p:grpSp>
      <p:sp>
        <p:nvSpPr>
          <p:cNvPr id="1048634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anchor="ctr" vert="eaVert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dirty="0" lang="en-US"/>
          </a:p>
        </p:txBody>
      </p:sp>
      <p:sp>
        <p:nvSpPr>
          <p:cNvPr id="1048635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</a:lvl1pPr>
            <a:lvl2pPr>
              <a:buClr>
                <a:schemeClr val="accent1"/>
              </a:buClr>
            </a:lvl2pPr>
            <a:lvl3pPr>
              <a:buClr>
                <a:schemeClr val="accent1"/>
              </a:buClr>
            </a:lvl3pPr>
            <a:lvl4pPr>
              <a:buClr>
                <a:schemeClr val="accent1"/>
              </a:buClr>
            </a:lvl4pPr>
            <a:lvl5pPr>
              <a:buClr>
                <a:schemeClr val="accent1"/>
              </a:buCl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2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0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60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109BC234-6F95-4317-8B08-0E1FD6E73A5F}" type="datetimeFigureOut">
              <a:rPr lang="en-US" smtClean="0"/>
              <a:t>3/3/2020</a:t>
            </a:fld>
            <a:endParaRPr lang="en-IN"/>
          </a:p>
        </p:txBody>
      </p:sp>
      <p:sp>
        <p:nvSpPr>
          <p:cNvPr id="104860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IN"/>
          </a:p>
        </p:txBody>
      </p:sp>
      <p:sp>
        <p:nvSpPr>
          <p:cNvPr id="104860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37B70200-232E-4766-B65B-79944090787D}" type="slidenum">
              <a:rPr lang="en-IN" smtClean="0"/>
              <a:t>‹#›</a:t>
            </a:fld>
            <a:endParaRPr lang="en-IN"/>
          </a:p>
        </p:txBody>
      </p:sp>
      <p:sp>
        <p:nvSpPr>
          <p:cNvPr id="1048604" name="Title 6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Sp="0" type="secHead">
  <p:cSld name="Section Header">
    <p:spTree>
      <p:nvGrpSpPr>
        <p:cNvPr id="4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3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/>
            <a:endParaRPr lang="en-US"/>
          </a:p>
        </p:txBody>
      </p:sp>
      <p:sp>
        <p:nvSpPr>
          <p:cNvPr id="1048654" name="Freeform 14"/>
          <p:cNvSpPr/>
          <p:nvPr/>
        </p:nvSpPr>
        <p:spPr bwMode="hidden">
          <a:xfrm>
            <a:off x="6047438" y="4203592"/>
            <a:ext cx="2876429" cy="714026"/>
          </a:xfrm>
          <a:custGeom>
            <a:av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anchor="t" anchorCtr="0" bIns="45720" compatLnSpc="1" lIns="91440" numCol="1" rIns="91440" tIns="45720" vert="horz" wrap="square">
            <a:prstTxWarp prst="textNoShape"/>
          </a:bodyPr>
          <a:p>
            <a:endParaRPr lang="en-US"/>
          </a:p>
        </p:txBody>
      </p:sp>
      <p:sp>
        <p:nvSpPr>
          <p:cNvPr id="1048655" name="Freeform 18"/>
          <p:cNvSpPr/>
          <p:nvPr/>
        </p:nvSpPr>
        <p:spPr bwMode="hidden">
          <a:xfrm>
            <a:off x="2619320" y="4075290"/>
            <a:ext cx="5544515" cy="850138"/>
          </a:xfrm>
          <a:custGeom>
            <a:av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anchor="t" anchorCtr="0" bIns="45720" compatLnSpc="1" lIns="91440" numCol="1" rIns="91440" tIns="45720" vert="horz" wrap="square">
            <a:prstTxWarp prst="textNoShape"/>
          </a:bodyPr>
          <a:p>
            <a:endParaRPr lang="en-US"/>
          </a:p>
        </p:txBody>
      </p:sp>
      <p:sp>
        <p:nvSpPr>
          <p:cNvPr id="1048656" name="Freeform 22"/>
          <p:cNvSpPr/>
          <p:nvPr/>
        </p:nvSpPr>
        <p:spPr bwMode="hidden">
          <a:xfrm>
            <a:off x="2828728" y="4087562"/>
            <a:ext cx="5467980" cy="774272"/>
          </a:xfrm>
          <a:custGeom>
            <a:av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anchor="t" anchorCtr="0" bIns="45720" compatLnSpc="1" lIns="91440" numCol="1" rIns="91440" tIns="45720" vert="horz" wrap="square">
            <a:prstTxWarp prst="textNoShape"/>
          </a:bodyPr>
          <a:p>
            <a:endParaRPr lang="en-US"/>
          </a:p>
        </p:txBody>
      </p:sp>
      <p:sp>
        <p:nvSpPr>
          <p:cNvPr id="1048657" name="Freeform 26"/>
          <p:cNvSpPr/>
          <p:nvPr/>
        </p:nvSpPr>
        <p:spPr bwMode="hidden">
          <a:xfrm>
            <a:off x="5609489" y="4074174"/>
            <a:ext cx="3308000" cy="651549"/>
          </a:xfrm>
          <a:custGeom>
            <a:av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anchor="t" anchorCtr="0" bIns="45720" compatLnSpc="1" lIns="91440" numCol="1" rIns="91440" tIns="45720" vert="horz" wrap="square">
            <a:prstTxWarp prst="textNoShape"/>
          </a:bodyPr>
          <a:p>
            <a:endParaRPr lang="en-US"/>
          </a:p>
        </p:txBody>
      </p:sp>
      <p:sp useBgFill="1">
        <p:nvSpPr>
          <p:cNvPr id="1048658" name="Freeform 10"/>
          <p:cNvSpPr/>
          <p:nvPr/>
        </p:nvSpPr>
        <p:spPr bwMode="hidden">
          <a:xfrm>
            <a:off x="211665" y="4058555"/>
            <a:ext cx="8723376" cy="1329874"/>
          </a:xfrm>
          <a:custGeom>
            <a:av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anchor="t" anchorCtr="0" bIns="45720" compatLnSpc="1" lIns="91440" numCol="1" rIns="91440" tIns="45720" vert="horz" wrap="square">
            <a:prstTxWarp prst="textNoShape"/>
          </a:bodyPr>
          <a:p>
            <a:endParaRPr lang="en-US"/>
          </a:p>
        </p:txBody>
      </p:sp>
      <p:sp>
        <p:nvSpPr>
          <p:cNvPr id="1048659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b="0" cap="none" sz="4400"/>
            </a:lvl1pPr>
          </a:lstStyle>
          <a:p>
            <a:r>
              <a:rPr lang="en-US" smtClean="0"/>
              <a:t>Click to edit Master title style</a:t>
            </a:r>
            <a:endParaRPr dirty="0" lang="en-US"/>
          </a:p>
        </p:txBody>
      </p:sp>
      <p:sp>
        <p:nvSpPr>
          <p:cNvPr id="1048660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algn="ctr" indent="0" marL="0">
              <a:buNone/>
              <a:defRPr sz="2000">
                <a:solidFill>
                  <a:srgbClr val="FFFFFF"/>
                </a:solidFill>
              </a:defRPr>
            </a:lvl1pPr>
            <a:lvl2pPr indent="0" marL="45720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indent="0" marL="9144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indent="0" marL="13716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indent="0" marL="18288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indent="0" marL="22860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indent="0" marL="27432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indent="0" marL="32004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indent="0" marL="36576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4866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109BC234-6F95-4317-8B08-0E1FD6E73A5F}" type="datetimeFigureOut">
              <a:rPr lang="en-US" smtClean="0"/>
              <a:t>3/3/2020</a:t>
            </a:fld>
            <a:endParaRPr lang="en-IN"/>
          </a:p>
        </p:txBody>
      </p:sp>
      <p:sp>
        <p:nvSpPr>
          <p:cNvPr id="104866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IN"/>
          </a:p>
        </p:txBody>
      </p:sp>
      <p:sp>
        <p:nvSpPr>
          <p:cNvPr id="104866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37B70200-232E-4766-B65B-79944090787D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Obj">
  <p:cSld name="Two Content">
    <p:spTree>
      <p:nvGrpSpPr>
        <p:cNvPr id="4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4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66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109BC234-6F95-4317-8B08-0E1FD6E73A5F}" type="datetimeFigureOut">
              <a:rPr lang="en-US" smtClean="0"/>
              <a:t>3/3/2020</a:t>
            </a:fld>
            <a:endParaRPr lang="en-IN"/>
          </a:p>
        </p:txBody>
      </p:sp>
      <p:sp>
        <p:nvSpPr>
          <p:cNvPr id="104866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IN"/>
          </a:p>
        </p:txBody>
      </p:sp>
      <p:sp>
        <p:nvSpPr>
          <p:cNvPr id="104866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37B70200-232E-4766-B65B-79944090787D}" type="slidenum">
              <a:rPr lang="en-IN" smtClean="0"/>
              <a:t>‹#›</a:t>
            </a:fld>
            <a:endParaRPr lang="en-IN"/>
          </a:p>
        </p:txBody>
      </p:sp>
      <p:sp>
        <p:nvSpPr>
          <p:cNvPr id="1048668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669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TxTwoObj">
  <p:cSld name="Comparison">
    <p:spTree>
      <p:nvGrpSpPr>
        <p:cNvPr id="4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70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671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algn="ctr" indent="0" marL="0">
              <a:buNone/>
              <a:defRPr b="0" sz="2400">
                <a:solidFill>
                  <a:schemeClr val="tx2"/>
                </a:solidFill>
                <a:latin typeface="+mj-lt"/>
              </a:defRPr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48672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 lang="en-US"/>
          </a:p>
        </p:txBody>
      </p:sp>
      <p:sp>
        <p:nvSpPr>
          <p:cNvPr id="1048673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algn="ctr" indent="0" marL="0">
              <a:buNone/>
              <a:defRPr b="0" sz="2400" i="0">
                <a:solidFill>
                  <a:schemeClr val="tx2"/>
                </a:solidFill>
                <a:latin typeface="+mj-lt"/>
              </a:defRPr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48674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 lang="en-US"/>
          </a:p>
        </p:txBody>
      </p:sp>
      <p:sp>
        <p:nvSpPr>
          <p:cNvPr id="1048675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109BC234-6F95-4317-8B08-0E1FD6E73A5F}" type="datetimeFigureOut">
              <a:rPr lang="en-US" smtClean="0"/>
              <a:t>3/3/2020</a:t>
            </a:fld>
            <a:endParaRPr lang="en-IN"/>
          </a:p>
        </p:txBody>
      </p:sp>
      <p:sp>
        <p:nvSpPr>
          <p:cNvPr id="1048676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IN"/>
          </a:p>
        </p:txBody>
      </p:sp>
      <p:sp>
        <p:nvSpPr>
          <p:cNvPr id="1048677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37B70200-232E-4766-B65B-79944090787D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Only">
  <p:cSld name="Title Only">
    <p:spTree>
      <p:nvGrpSpPr>
        <p:cNvPr id="3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1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622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109BC234-6F95-4317-8B08-0E1FD6E73A5F}" type="datetimeFigureOut">
              <a:rPr lang="en-US" smtClean="0"/>
              <a:t>3/3/2020</a:t>
            </a:fld>
            <a:endParaRPr lang="en-IN"/>
          </a:p>
        </p:txBody>
      </p:sp>
      <p:sp>
        <p:nvSpPr>
          <p:cNvPr id="1048623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IN"/>
          </a:p>
        </p:txBody>
      </p:sp>
      <p:sp>
        <p:nvSpPr>
          <p:cNvPr id="1048624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37B70200-232E-4766-B65B-79944090787D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Sp="0" type="blank">
  <p:cSld name="Blank">
    <p:spTree>
      <p:nvGrpSpPr>
        <p:cNvPr id="2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7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/>
            <a:endParaRPr lang="en-US"/>
          </a:p>
        </p:txBody>
      </p:sp>
      <p:grpSp>
        <p:nvGrpSpPr>
          <p:cNvPr id="28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1048608" name="Freeform 14"/>
            <p:cNvSpPr/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  <p:sp>
          <p:nvSpPr>
            <p:cNvPr id="1048609" name="Freeform 18"/>
            <p:cNvSpPr/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  <p:sp>
          <p:nvSpPr>
            <p:cNvPr id="1048610" name="Freeform 22"/>
            <p:cNvSpPr/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  <p:sp>
          <p:nvSpPr>
            <p:cNvPr id="1048611" name="Freeform 26"/>
            <p:cNvSpPr/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  <p:sp useBgFill="1">
          <p:nvSpPr>
            <p:cNvPr id="1048612" name="Freeform 10"/>
            <p:cNvSpPr/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</p:grpSp>
      <p:sp>
        <p:nvSpPr>
          <p:cNvPr id="104861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109BC234-6F95-4317-8B08-0E1FD6E73A5F}" type="datetimeFigureOut">
              <a:rPr lang="en-US" smtClean="0"/>
              <a:t>3/3/2020</a:t>
            </a:fld>
            <a:endParaRPr lang="en-IN"/>
          </a:p>
        </p:txBody>
      </p:sp>
      <p:sp>
        <p:nvSpPr>
          <p:cNvPr id="104861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IN"/>
          </a:p>
        </p:txBody>
      </p:sp>
      <p:sp>
        <p:nvSpPr>
          <p:cNvPr id="104861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37B70200-232E-4766-B65B-79944090787D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Sp="0" type="objTx">
  <p:cSld name="Content with Caption">
    <p:spTree>
      <p:nvGrpSpPr>
        <p:cNvPr id="4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78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/>
            <a:endParaRPr lang="en-US"/>
          </a:p>
        </p:txBody>
      </p:sp>
      <p:sp>
        <p:nvSpPr>
          <p:cNvPr id="104867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109BC234-6F95-4317-8B08-0E1FD6E73A5F}" type="datetimeFigureOut">
              <a:rPr lang="en-US" smtClean="0"/>
              <a:t>3/3/2020</a:t>
            </a:fld>
            <a:endParaRPr lang="en-IN"/>
          </a:p>
        </p:txBody>
      </p:sp>
      <p:sp>
        <p:nvSpPr>
          <p:cNvPr id="104868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IN"/>
          </a:p>
        </p:txBody>
      </p:sp>
      <p:sp>
        <p:nvSpPr>
          <p:cNvPr id="104868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37B70200-232E-4766-B65B-79944090787D}" type="slidenum">
              <a:rPr lang="en-IN" smtClean="0"/>
              <a:t>‹#›</a:t>
            </a:fld>
            <a:endParaRPr lang="en-IN"/>
          </a:p>
        </p:txBody>
      </p:sp>
      <p:sp>
        <p:nvSpPr>
          <p:cNvPr id="1048682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indent="0" marL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indent="0" marL="457200">
              <a:buNone/>
              <a:defRPr sz="1200"/>
            </a:lvl2pPr>
            <a:lvl3pPr indent="0" marL="914400">
              <a:buNone/>
              <a:defRPr sz="1000"/>
            </a:lvl3pPr>
            <a:lvl4pPr indent="0" marL="1371600">
              <a:buNone/>
              <a:defRPr sz="900"/>
            </a:lvl4pPr>
            <a:lvl5pPr indent="0" marL="1828800">
              <a:buNone/>
              <a:defRPr sz="900"/>
            </a:lvl5pPr>
            <a:lvl6pPr indent="0" marL="2286000">
              <a:buNone/>
              <a:defRPr sz="900"/>
            </a:lvl6pPr>
            <a:lvl7pPr indent="0" marL="2743200">
              <a:buNone/>
              <a:defRPr sz="900"/>
            </a:lvl7pPr>
            <a:lvl8pPr indent="0" marL="3200400">
              <a:buNone/>
              <a:defRPr sz="900"/>
            </a:lvl8pPr>
            <a:lvl9pPr indent="0" marL="365760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44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048683" name="Freeform 14"/>
            <p:cNvSpPr/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  <p:sp>
          <p:nvSpPr>
            <p:cNvPr id="1048684" name="Freeform 18"/>
            <p:cNvSpPr/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  <p:sp>
          <p:nvSpPr>
            <p:cNvPr id="1048685" name="Freeform 22"/>
            <p:cNvSpPr/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  <p:sp>
          <p:nvSpPr>
            <p:cNvPr id="1048686" name="Freeform 26"/>
            <p:cNvSpPr/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  <p:sp useBgFill="1">
          <p:nvSpPr>
            <p:cNvPr id="1048687" name="Freeform 28"/>
            <p:cNvSpPr/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</p:grpSp>
      <p:sp>
        <p:nvSpPr>
          <p:cNvPr id="1048688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dirty="0" lang="en-US"/>
          </a:p>
        </p:txBody>
      </p:sp>
      <p:sp>
        <p:nvSpPr>
          <p:cNvPr id="1048689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Sp="0" type="picTx">
  <p:cSld name="Picture with Caption">
    <p:spTree>
      <p:nvGrpSpPr>
        <p:cNvPr id="3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6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/>
            <a:endParaRPr lang="en-US"/>
          </a:p>
        </p:txBody>
      </p:sp>
      <p:grpSp>
        <p:nvGrpSpPr>
          <p:cNvPr id="38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48637" name="Freeform 14"/>
            <p:cNvSpPr/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  <p:sp>
          <p:nvSpPr>
            <p:cNvPr id="1048638" name="Freeform 18"/>
            <p:cNvSpPr/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  <p:sp>
          <p:nvSpPr>
            <p:cNvPr id="1048639" name="Freeform 22"/>
            <p:cNvSpPr/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  <p:sp>
          <p:nvSpPr>
            <p:cNvPr id="1048640" name="Freeform 26"/>
            <p:cNvSpPr/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  <p:sp useBgFill="1">
          <p:nvSpPr>
            <p:cNvPr id="1048641" name="Freeform 10"/>
            <p:cNvSpPr/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</p:grpSp>
      <p:sp>
        <p:nvSpPr>
          <p:cNvPr id="104864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b="0" sz="28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dirty="0" lang="en-US"/>
          </a:p>
        </p:txBody>
      </p:sp>
      <p:sp>
        <p:nvSpPr>
          <p:cNvPr id="1048643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indent="0" marL="0">
              <a:buNone/>
              <a:defRPr sz="1800">
                <a:solidFill>
                  <a:srgbClr val="FFFFFF"/>
                </a:solidFill>
              </a:defRPr>
            </a:lvl1pPr>
            <a:lvl2pPr indent="0" marL="457200">
              <a:buNone/>
              <a:defRPr sz="1200"/>
            </a:lvl2pPr>
            <a:lvl3pPr indent="0" marL="914400">
              <a:buNone/>
              <a:defRPr sz="1000"/>
            </a:lvl3pPr>
            <a:lvl4pPr indent="0" marL="1371600">
              <a:buNone/>
              <a:defRPr sz="900"/>
            </a:lvl4pPr>
            <a:lvl5pPr indent="0" marL="1828800">
              <a:buNone/>
              <a:defRPr sz="900"/>
            </a:lvl5pPr>
            <a:lvl6pPr indent="0" marL="2286000">
              <a:buNone/>
              <a:defRPr sz="900"/>
            </a:lvl6pPr>
            <a:lvl7pPr indent="0" marL="2743200">
              <a:buNone/>
              <a:defRPr sz="900"/>
            </a:lvl7pPr>
            <a:lvl8pPr indent="0" marL="3200400">
              <a:buNone/>
              <a:defRPr sz="900"/>
            </a:lvl8pPr>
            <a:lvl9pPr indent="0" marL="365760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48644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109BC234-6F95-4317-8B08-0E1FD6E73A5F}" type="datetimeFigureOut">
              <a:rPr lang="en-US" smtClean="0"/>
              <a:t>3/3/2020</a:t>
            </a:fld>
            <a:endParaRPr lang="en-IN"/>
          </a:p>
        </p:txBody>
      </p:sp>
      <p:sp>
        <p:nvSpPr>
          <p:cNvPr id="104864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IN"/>
          </a:p>
        </p:txBody>
      </p:sp>
      <p:sp>
        <p:nvSpPr>
          <p:cNvPr id="104864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37B70200-232E-4766-B65B-79944090787D}" type="slidenum">
              <a:rPr lang="en-IN" smtClean="0"/>
              <a:t>‹#›</a:t>
            </a:fld>
            <a:endParaRPr lang="en-IN"/>
          </a:p>
        </p:txBody>
      </p:sp>
      <p:sp>
        <p:nvSpPr>
          <p:cNvPr id="1048647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algn="bl" blurRad="12700" dir="5400000" dist="5000" endPos="30000" rotWithShape="0" stA="30000" sy="-100000"/>
          </a:effectLst>
          <a:scene3d>
            <a:camera prst="perspectiveContrastingLeftFacing" fov="600000">
              <a:rot lat="240000" lon="19799999" rev="0"/>
            </a:camera>
            <a:lightRig dir="t" rig="threeP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algn="ctr" indent="0" marL="0">
              <a:buNone/>
              <a:defRPr sz="3200">
                <a:solidFill>
                  <a:schemeClr val="bg1"/>
                </a:solidFill>
              </a:defRPr>
            </a:lvl1pPr>
            <a:lvl2pPr indent="0" marL="457200">
              <a:buNone/>
              <a:defRPr sz="2800"/>
            </a:lvl2pPr>
            <a:lvl3pPr indent="0" marL="914400">
              <a:buNone/>
              <a:defRPr sz="2400"/>
            </a:lvl3pPr>
            <a:lvl4pPr indent="0" marL="1371600">
              <a:buNone/>
              <a:defRPr sz="2000"/>
            </a:lvl4pPr>
            <a:lvl5pPr indent="0" marL="1828800">
              <a:buNone/>
              <a:defRPr sz="2000"/>
            </a:lvl5pPr>
            <a:lvl6pPr indent="0" marL="2286000">
              <a:buNone/>
              <a:defRPr sz="2000"/>
            </a:lvl6pPr>
            <a:lvl7pPr indent="0" marL="2743200">
              <a:buNone/>
              <a:defRPr sz="2000"/>
            </a:lvl7pPr>
            <a:lvl8pPr indent="0" marL="3200400">
              <a:buNone/>
              <a:defRPr sz="2000"/>
            </a:lvl8pPr>
            <a:lvl9pPr indent="0" marL="365760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dirty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/>
            <a:endParaRPr lang="en-US"/>
          </a:p>
        </p:txBody>
      </p:sp>
      <p:grpSp>
        <p:nvGrpSpPr>
          <p:cNvPr id="10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048577" name="Freeform 14"/>
            <p:cNvSpPr/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  <p:sp>
          <p:nvSpPr>
            <p:cNvPr id="1048578" name="Freeform 18"/>
            <p:cNvSpPr/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  <p:sp>
          <p:nvSpPr>
            <p:cNvPr id="1048579" name="Freeform 22"/>
            <p:cNvSpPr/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  <p:sp>
          <p:nvSpPr>
            <p:cNvPr id="1048580" name="Freeform 26"/>
            <p:cNvSpPr/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  <p:sp useBgFill="1">
          <p:nvSpPr>
            <p:cNvPr id="1048581" name="Freeform 10"/>
            <p:cNvSpPr/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</p:grpSp>
      <p:sp>
        <p:nvSpPr>
          <p:cNvPr id="104858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/>
        </p:spPr>
        <p:txBody>
          <a:bodyPr anchor="ctr" bIns="45720" lIns="91440" rIns="91440" rtlCol="0" tIns="45720" vert="horz">
            <a:normAutofit/>
          </a:bodyPr>
          <a:p>
            <a:r>
              <a:rPr lang="en-US" smtClean="0"/>
              <a:t>Click to edit Master title style</a:t>
            </a:r>
            <a:endParaRPr dirty="0" lang="en-US"/>
          </a:p>
        </p:txBody>
      </p:sp>
      <p:sp>
        <p:nvSpPr>
          <p:cNvPr id="1048583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/>
        </p:spPr>
        <p:txBody>
          <a:bodyPr anchor="ctr" bIns="45720" lIns="91440" rIns="91440" rtlCol="0" tIns="45720" vert="horz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109BC234-6F95-4317-8B08-0E1FD6E73A5F}" type="datetimeFigureOut">
              <a:rPr lang="en-US" smtClean="0"/>
              <a:t>3/3/2020</a:t>
            </a:fld>
            <a:endParaRPr lang="en-IN"/>
          </a:p>
        </p:txBody>
      </p:sp>
      <p:sp>
        <p:nvSpPr>
          <p:cNvPr id="1048584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/>
        </p:spPr>
        <p:txBody>
          <a:bodyPr anchor="ctr" bIns="45720" lIns="91440" rIns="91440" rtlCol="0" tIns="45720" vert="horz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IN"/>
          </a:p>
        </p:txBody>
      </p:sp>
      <p:sp>
        <p:nvSpPr>
          <p:cNvPr id="104858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/>
        </p:spPr>
        <p:txBody>
          <a:bodyPr anchor="ctr" bIns="45720" lIns="91440" rIns="91440" rtlCol="0" tIns="45720" vert="horz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37B70200-232E-4766-B65B-79944090787D}" type="slidenum">
              <a:rPr lang="en-IN" smtClean="0"/>
              <a:t>‹#›</a:t>
            </a:fld>
            <a:endParaRPr lang="en-IN"/>
          </a:p>
        </p:txBody>
      </p:sp>
      <p:sp>
        <p:nvSpPr>
          <p:cNvPr id="1048586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/>
        </p:spPr>
        <p:txBody>
          <a:bodyPr bIns="45720" lIns="91440" rIns="91440" rtlCol="0" tIns="45720" vert="horz">
            <a:normAutofit/>
          </a:bodyPr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 lang="en-US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eaLnBrk="1" hangingPunct="1" latinLnBrk="0" rtl="0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algn="l" defTabSz="914400" eaLnBrk="1" hangingPunct="1" indent="-274320" latinLnBrk="0" marL="274320" rtl="0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algn="l" defTabSz="914400" eaLnBrk="1" hangingPunct="1" indent="-274320" latinLnBrk="0" marL="576263" rtl="0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algn="l" defTabSz="914400" eaLnBrk="1" hangingPunct="1" indent="-228600" latinLnBrk="0" marL="855663" rtl="0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algn="l" defTabSz="914400" eaLnBrk="1" hangingPunct="1" indent="-228600" latinLnBrk="0" marL="1143000" rtl="0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algn="l" defTabSz="914400" eaLnBrk="1" hangingPunct="1" indent="-228600" latinLnBrk="0" marL="1463040" rtl="0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algn="l" defTabSz="914400" eaLnBrk="1" hangingPunct="1" indent="-228600" latinLnBrk="0" marL="1783080" rtl="0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algn="l" defTabSz="914400" eaLnBrk="1" hangingPunct="1" indent="-228600" latinLnBrk="0" marL="2103120" rtl="0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algn="l" defTabSz="914400" eaLnBrk="1" hangingPunct="1" indent="-228600" latinLnBrk="0" marL="2423160" rtl="0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algn="l" defTabSz="914400" eaLnBrk="1" hangingPunct="1" indent="-228600" latinLnBrk="0" marL="2743200" rtl="0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algn="l" defTabSz="914400" eaLnBrk="1" hangingPunct="1" latinLnBrk="0" marL="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latinLnBrk="0" marL="457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latinLnBrk="0" marL="914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latinLnBrk="0" marL="1371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latinLnBrk="0" marL="18288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latinLnBrk="0" marL="22860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latinLnBrk="0" marL="2743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latinLnBrk="0" marL="3200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latinLnBrk="0" marL="3657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image" Target="../media/image2.jpeg"/><Relationship Id="rId2" Type="http://schemas.openxmlformats.org/officeDocument/2006/relationships/image" Target="../media/image3.jpeg"/><Relationship Id="rId3" Type="http://schemas.openxmlformats.org/officeDocument/2006/relationships/slideLayout" Target="../slideLayouts/slideLayout1.xml"/></Relationships>
</file>

<file path=ppt/slides/_rels/slide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8" name="Title 1"/>
          <p:cNvSpPr>
            <a:spLocks noGrp="1"/>
          </p:cNvSpPr>
          <p:nvPr>
            <p:ph type="ctrTitle"/>
          </p:nvPr>
        </p:nvSpPr>
        <p:spPr>
          <a:xfrm>
            <a:off x="0" y="428605"/>
            <a:ext cx="9144000" cy="1272203"/>
          </a:xfrm>
        </p:spPr>
        <p:txBody>
          <a:bodyPr>
            <a:normAutofit/>
          </a:bodyPr>
          <a:p>
            <a:r>
              <a:rPr b="1" dirty="0" sz="3200" lang="en-US">
                <a:solidFill>
                  <a:schemeClr val="tx1"/>
                </a:solidFill>
              </a:rPr>
              <a:t>M.L. </a:t>
            </a:r>
            <a:r>
              <a:rPr b="1" dirty="0" sz="3200" lang="en-US" err="1">
                <a:solidFill>
                  <a:schemeClr val="tx1"/>
                </a:solidFill>
              </a:rPr>
              <a:t>Arya</a:t>
            </a:r>
            <a:r>
              <a:rPr b="1" dirty="0" sz="3200" lang="en-US">
                <a:solidFill>
                  <a:schemeClr val="tx1"/>
                </a:solidFill>
              </a:rPr>
              <a:t> College, </a:t>
            </a:r>
            <a:r>
              <a:rPr b="1" dirty="0" sz="3200" lang="en-US" err="1" smtClean="0">
                <a:solidFill>
                  <a:schemeClr val="tx1"/>
                </a:solidFill>
              </a:rPr>
              <a:t>Kasba</a:t>
            </a:r>
            <a:r>
              <a:rPr b="1" dirty="0" sz="3200" lang="en-US" smtClean="0">
                <a:solidFill>
                  <a:schemeClr val="tx1"/>
                </a:solidFill>
              </a:rPr>
              <a:t/>
            </a:r>
            <a:br>
              <a:rPr b="1" dirty="0" sz="3200" lang="en-US" smtClean="0">
                <a:solidFill>
                  <a:schemeClr val="tx1"/>
                </a:solidFill>
              </a:rPr>
            </a:br>
            <a:r>
              <a:rPr b="1" dirty="0" sz="2400" lang="en-US"/>
              <a:t>(NAAC “B” Grade College)</a:t>
            </a:r>
            <a:endParaRPr dirty="0" sz="2400" lang="en-IN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48599" name="Subtitle 2"/>
          <p:cNvSpPr>
            <a:spLocks noGrp="1"/>
          </p:cNvSpPr>
          <p:nvPr>
            <p:ph type="subTitle" idx="1"/>
          </p:nvPr>
        </p:nvSpPr>
        <p:spPr>
          <a:xfrm>
            <a:off x="539552" y="2420888"/>
            <a:ext cx="8064896" cy="3217912"/>
          </a:xfrm>
        </p:spPr>
        <p:txBody>
          <a:bodyPr>
            <a:normAutofit fontScale="60000" lnSpcReduction="20000"/>
          </a:bodyPr>
          <a:p>
            <a:r>
              <a:rPr b="1" dirty="0" sz="2800" lang="en-US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COMPARATIVE POLITICS</a:t>
            </a:r>
          </a:p>
          <a:p>
            <a:r>
              <a:rPr b="1" dirty="0" sz="2800" lang="en-US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</a:t>
            </a:r>
          </a:p>
          <a:p>
            <a:r>
              <a:rPr b="1" dirty="0" sz="2800" lang="en-US" smtClean="0">
                <a:solidFill>
                  <a:schemeClr val="tx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Topic-Easton &amp; Powell’s views on Political System Analysis</a:t>
            </a:r>
            <a:endParaRPr b="1" dirty="0" sz="2900" lang="en-US">
              <a:solidFill>
                <a:schemeClr val="tx1"/>
              </a:solidFill>
              <a:latin typeface="Times New Roman" pitchFamily="18" charset="0"/>
              <a:ea typeface="Tahoma" pitchFamily="34" charset="0"/>
              <a:cs typeface="Times New Roman" pitchFamily="18" charset="0"/>
            </a:endParaRPr>
          </a:p>
          <a:p>
            <a:r>
              <a:rPr dirty="0" sz="2800" lang="en-US" smtClean="0">
                <a:solidFill>
                  <a:schemeClr val="tx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                                                             </a:t>
            </a:r>
          </a:p>
          <a:p/>
          <a:p>
            <a:endParaRPr b="1" dirty="0" sz="2800" lang="en-US" smtClean="0">
              <a:solidFill>
                <a:schemeClr val="tx1"/>
              </a:solidFill>
              <a:latin typeface="Times New Roman" pitchFamily="18" charset="0"/>
              <a:ea typeface="Tahoma" pitchFamily="34" charset="0"/>
              <a:cs typeface="Times New Roman" pitchFamily="18" charset="0"/>
            </a:endParaRPr>
          </a:p>
          <a:p>
            <a:endParaRPr b="1" dirty="0" sz="2800" lang="en-US" smtClean="0">
              <a:solidFill>
                <a:schemeClr val="tx1"/>
              </a:solidFill>
              <a:latin typeface="Times New Roman" pitchFamily="18" charset="0"/>
              <a:ea typeface="Tahoma" pitchFamily="34" charset="0"/>
              <a:cs typeface="Times New Roman" pitchFamily="18" charset="0"/>
            </a:endParaRPr>
          </a:p>
          <a:p>
            <a:r>
              <a:rPr b="1" dirty="0" sz="2800" lang="en-US" smtClean="0">
                <a:solidFill>
                  <a:schemeClr val="tx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                                                              </a:t>
            </a:r>
          </a:p>
          <a:p>
            <a:pPr algn="r"/>
            <a:r>
              <a:rPr b="1" dirty="0" sz="2800" lang="en-US" smtClean="0">
                <a:solidFill>
                  <a:schemeClr val="tx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 				       </a:t>
            </a:r>
            <a:r>
              <a:rPr b="1" dirty="0" sz="3200" lang="en-US">
                <a:solidFill>
                  <a:schemeClr val="tx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Presented By </a:t>
            </a:r>
          </a:p>
          <a:p>
            <a:pPr algn="r"/>
            <a:r>
              <a:rPr b="1" dirty="0" sz="3200" lang="en-US">
                <a:solidFill>
                  <a:schemeClr val="tx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Dr. </a:t>
            </a:r>
            <a:r>
              <a:rPr b="1" dirty="0" sz="3200" lang="en-US" err="1">
                <a:solidFill>
                  <a:schemeClr val="tx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Anuany</a:t>
            </a:r>
            <a:r>
              <a:rPr b="1" dirty="0" sz="3200" lang="en-US">
                <a:solidFill>
                  <a:schemeClr val="tx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Prakash Sinha </a:t>
            </a:r>
          </a:p>
          <a:p>
            <a:pPr algn="r"/>
            <a:r>
              <a:rPr b="1" dirty="0" sz="2800" lang="en-US">
                <a:solidFill>
                  <a:schemeClr val="tx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Guest   Faculty</a:t>
            </a:r>
          </a:p>
          <a:p>
            <a:pPr algn="r"/>
            <a:r>
              <a:rPr b="1" dirty="0" sz="2800" lang="en-US">
                <a:solidFill>
                  <a:schemeClr val="tx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Dept. of Political Science</a:t>
            </a:r>
            <a:endParaRPr b="1" dirty="0" sz="2200" lang="en-IN">
              <a:solidFill>
                <a:schemeClr val="tx1"/>
              </a:solidFill>
              <a:latin typeface="Times New Roman" pitchFamily="18" charset="0"/>
              <a:ea typeface="Tahoma" pitchFamily="34" charset="0"/>
              <a:cs typeface="Times New Roman" pitchFamily="18" charset="0"/>
            </a:endParaRPr>
          </a:p>
        </p:txBody>
      </p:sp>
      <p:pic>
        <p:nvPicPr>
          <p:cNvPr id="2097152" name="Picture 3" descr="download.jpg"/>
          <p:cNvPicPr>
            <a:picLocks noChangeAspect="1"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>
            <a:off x="179512" y="210668"/>
            <a:ext cx="1872208" cy="1752600"/>
          </a:xfrm>
          <a:prstGeom prst="rect"/>
        </p:spPr>
      </p:pic>
      <p:pic>
        <p:nvPicPr>
          <p:cNvPr id="2097153" name="Picture 4" descr="images.jpg"/>
          <p:cNvPicPr>
            <a:picLocks noChangeAspect="1"/>
          </p:cNvPicPr>
          <p:nvPr/>
        </p:nvPicPr>
        <p:blipFill>
          <a:blip xmlns:r="http://schemas.openxmlformats.org/officeDocument/2006/relationships" r:embed="rId2"/>
          <a:stretch>
            <a:fillRect/>
          </a:stretch>
        </p:blipFill>
        <p:spPr>
          <a:xfrm>
            <a:off x="7020272" y="163798"/>
            <a:ext cx="1905000" cy="1752600"/>
          </a:xfrm>
          <a:prstGeom prst="rect"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5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p>
            <a:pPr algn="just"/>
            <a:r>
              <a:rPr dirty="0" sz="2400" lang="en-IN" smtClean="0">
                <a:latin typeface="Kruti Dev 010" pitchFamily="2" charset="0"/>
              </a:rPr>
              <a:t>		</a:t>
            </a:r>
            <a:r>
              <a:rPr dirty="0" sz="2400" lang="en-IN" err="1" smtClean="0">
                <a:latin typeface="Kruti Dev 010" pitchFamily="2" charset="0"/>
              </a:rPr>
              <a:t>MsfoM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bZLVu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dks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gh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O;oLFkk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fo'ys"k.k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dk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izfriknd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ekuk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tkrk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gSA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mUgksaus</a:t>
            </a:r>
            <a:r>
              <a:rPr dirty="0" sz="2400" lang="en-IN" smtClean="0">
                <a:latin typeface="Kruti Dev 010" pitchFamily="2" charset="0"/>
              </a:rPr>
              <a:t> 1953 </a:t>
            </a:r>
            <a:r>
              <a:rPr dirty="0" sz="2400" lang="en-IN" err="1" smtClean="0">
                <a:latin typeface="Kruti Dev 010" pitchFamily="2" charset="0"/>
              </a:rPr>
              <a:t>esa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izdkf'kr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viuh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iqLrd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smtClean="0">
                <a:latin typeface="Times New Roman" pitchFamily="18" charset="0"/>
                <a:cs typeface="Times New Roman" pitchFamily="18" charset="0"/>
              </a:rPr>
              <a:t>'The Political System‘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esa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jktuhfrd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foKku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esa</a:t>
            </a:r>
            <a:r>
              <a:rPr dirty="0" sz="2400" lang="en-IN" smtClean="0">
                <a:latin typeface="Kruti Dev 010" pitchFamily="2" charset="0"/>
              </a:rPr>
              <a:t> ,d </a:t>
            </a:r>
            <a:r>
              <a:rPr dirty="0" sz="2400" lang="en-IN" err="1" smtClean="0">
                <a:latin typeface="Kruti Dev 010" pitchFamily="2" charset="0"/>
              </a:rPr>
              <a:t>lkekU</a:t>
            </a:r>
            <a:r>
              <a:rPr dirty="0" sz="2400" lang="en-IN" smtClean="0">
                <a:latin typeface="Kruti Dev 010" pitchFamily="2" charset="0"/>
              </a:rPr>
              <a:t>; fl)</a:t>
            </a:r>
            <a:r>
              <a:rPr dirty="0" sz="2400" lang="en-IN" err="1" smtClean="0">
                <a:latin typeface="Kruti Dev 010" pitchFamily="2" charset="0"/>
              </a:rPr>
              <a:t>kUr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fuekZ.k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dk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fopkj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is'k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fd;k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FkkA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mlds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ckn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mlus</a:t>
            </a:r>
            <a:r>
              <a:rPr dirty="0" sz="2400" lang="en-IN" smtClean="0">
                <a:latin typeface="Kruti Dev 010" pitchFamily="2" charset="0"/>
              </a:rPr>
              <a:t> 1965 </a:t>
            </a:r>
            <a:r>
              <a:rPr dirty="0" sz="2400" lang="en-IN" err="1" smtClean="0">
                <a:latin typeface="Kruti Dev 010" pitchFamily="2" charset="0"/>
              </a:rPr>
              <a:t>esa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viuh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iqLrdksa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smtClean="0">
                <a:latin typeface="Times New Roman" pitchFamily="18" charset="0"/>
                <a:cs typeface="Times New Roman" pitchFamily="18" charset="0"/>
              </a:rPr>
              <a:t>'A Framework for Political Analysis'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rFkk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smtClean="0">
                <a:latin typeface="Times New Roman" pitchFamily="18" charset="0"/>
                <a:cs typeface="Times New Roman" pitchFamily="18" charset="0"/>
              </a:rPr>
              <a:t>'A System Analysis of Political Life' </a:t>
            </a:r>
            <a:r>
              <a:rPr dirty="0" sz="2400" lang="en-IN" err="1" smtClean="0">
                <a:latin typeface="Kruti Dev 010" pitchFamily="2" charset="0"/>
              </a:rPr>
              <a:t>esa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O;oLFkk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fo'ys"k.k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ds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fodkl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ij</a:t>
            </a:r>
            <a:r>
              <a:rPr dirty="0" sz="2400" lang="en-IN" smtClean="0">
                <a:latin typeface="Kruti Dev 010" pitchFamily="2" charset="0"/>
              </a:rPr>
              <a:t> cy </a:t>
            </a:r>
            <a:r>
              <a:rPr dirty="0" sz="2400" lang="en-IN" err="1" smtClean="0">
                <a:latin typeface="Kruti Dev 010" pitchFamily="2" charset="0"/>
              </a:rPr>
              <a:t>fn;kA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mlus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jktuhfrd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O;oLFkk</a:t>
            </a:r>
            <a:r>
              <a:rPr dirty="0" sz="2400" lang="en-IN" smtClean="0">
                <a:latin typeface="Kruti Dev 010" pitchFamily="2" charset="0"/>
              </a:rPr>
              <a:t> dh </a:t>
            </a:r>
            <a:r>
              <a:rPr dirty="0" sz="2400" lang="en-IN" err="1" smtClean="0">
                <a:latin typeface="Kruti Dev 010" pitchFamily="2" charset="0"/>
              </a:rPr>
              <a:t>O;k</a:t>
            </a:r>
            <a:r>
              <a:rPr dirty="0" sz="2400" lang="en-IN" smtClean="0">
                <a:latin typeface="Kruti Dev 010" pitchFamily="2" charset="0"/>
              </a:rPr>
              <a:t>[;k </a:t>
            </a:r>
            <a:r>
              <a:rPr dirty="0" sz="2400" lang="en-IN" err="1" smtClean="0">
                <a:latin typeface="Kruti Dev 010" pitchFamily="2" charset="0"/>
              </a:rPr>
              <a:t>djrs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gq</a:t>
            </a:r>
            <a:r>
              <a:rPr dirty="0" sz="2400" lang="en-IN" smtClean="0">
                <a:latin typeface="Kruti Dev 010" pitchFamily="2" charset="0"/>
              </a:rPr>
              <a:t>, </a:t>
            </a:r>
            <a:r>
              <a:rPr dirty="0" sz="2400" lang="en-IN" err="1" smtClean="0">
                <a:latin typeface="Kruti Dev 010" pitchFamily="2" charset="0"/>
              </a:rPr>
              <a:t>fy</a:t>
            </a:r>
            <a:r>
              <a:rPr dirty="0" sz="2400" lang="en-IN" smtClean="0">
                <a:latin typeface="Kruti Dev 010" pitchFamily="2" charset="0"/>
              </a:rPr>
              <a:t>[</a:t>
            </a:r>
            <a:r>
              <a:rPr dirty="0" sz="2400" lang="en-IN" err="1" smtClean="0">
                <a:latin typeface="Kruti Dev 010" pitchFamily="2" charset="0"/>
              </a:rPr>
              <a:t>kk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gS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fd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jktuhfrd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O;oLFkk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lkekftd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O;oLFkk</a:t>
            </a:r>
            <a:r>
              <a:rPr dirty="0" sz="2400" lang="en-IN" smtClean="0">
                <a:latin typeface="Kruti Dev 010" pitchFamily="2" charset="0"/>
              </a:rPr>
              <a:t> dh ,d </a:t>
            </a:r>
            <a:r>
              <a:rPr dirty="0" sz="2400" lang="en-IN" err="1" smtClean="0">
                <a:latin typeface="Kruti Dev 010" pitchFamily="2" charset="0"/>
              </a:rPr>
              <a:t>egRoiw.kZ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mi&amp;O;oLFkk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gSA</a:t>
            </a:r>
            <a:r>
              <a:rPr dirty="0" sz="2400" lang="en-IN" smtClean="0">
                <a:latin typeface="Kruti Dev 010" pitchFamily="2" charset="0"/>
              </a:rPr>
              <a:t> ;g ,d [</a:t>
            </a:r>
            <a:r>
              <a:rPr dirty="0" sz="2400" lang="en-IN" err="1" smtClean="0">
                <a:latin typeface="Kruti Dev 010" pitchFamily="2" charset="0"/>
              </a:rPr>
              <a:t>kqyh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vkSj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Lo;a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dks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leaftr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smtClean="0">
                <a:latin typeface="Times New Roman" pitchFamily="18" charset="0"/>
                <a:cs typeface="Times New Roman" pitchFamily="18" charset="0"/>
              </a:rPr>
              <a:t>(Adjust) </a:t>
            </a:r>
            <a:r>
              <a:rPr dirty="0" sz="2400" lang="en-IN" err="1" smtClean="0">
                <a:latin typeface="Kruti Dev 010" pitchFamily="2" charset="0"/>
              </a:rPr>
              <a:t>djus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okyh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O;oLFkk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gS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tks</a:t>
            </a:r>
            <a:r>
              <a:rPr dirty="0" sz="2400" lang="en-IN" smtClean="0">
                <a:latin typeface="Kruti Dev 010" pitchFamily="2" charset="0"/>
              </a:rPr>
              <a:t> ,d </a:t>
            </a:r>
            <a:r>
              <a:rPr dirty="0" sz="2400" lang="en-IN" err="1" smtClean="0">
                <a:latin typeface="Kruti Dev 010" pitchFamily="2" charset="0"/>
              </a:rPr>
              <a:t>okrkoj.k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esa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dk;Z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djrh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gSA</a:t>
            </a:r>
            <a:r>
              <a:rPr dirty="0" sz="2400" lang="en-IN" smtClean="0">
                <a:latin typeface="Kruti Dev 010" pitchFamily="2" charset="0"/>
              </a:rPr>
              <a:t> ;g </a:t>
            </a:r>
            <a:r>
              <a:rPr dirty="0" sz="2400" lang="en-IN" err="1" smtClean="0">
                <a:latin typeface="Kruti Dev 010" pitchFamily="2" charset="0"/>
              </a:rPr>
              <a:t>i;kZoj.k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vUr%lekth</a:t>
            </a:r>
            <a:r>
              <a:rPr dirty="0" sz="2400" lang="en-IN" smtClean="0">
                <a:latin typeface="Kruti Dev 010" pitchFamily="2" charset="0"/>
              </a:rPr>
              <a:t>; </a:t>
            </a:r>
            <a:r>
              <a:rPr dirty="0" sz="2400" lang="en-IN" err="1" smtClean="0">
                <a:latin typeface="Kruti Dev 010" pitchFamily="2" charset="0"/>
              </a:rPr>
              <a:t>vkSj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czã&amp;lekth</a:t>
            </a:r>
            <a:r>
              <a:rPr dirty="0" sz="2400" lang="en-IN" smtClean="0">
                <a:latin typeface="Kruti Dev 010" pitchFamily="2" charset="0"/>
              </a:rPr>
              <a:t>; </a:t>
            </a:r>
            <a:r>
              <a:rPr dirty="0" sz="2400" lang="en-IN" err="1" smtClean="0">
                <a:latin typeface="Kruti Dev 010" pitchFamily="2" charset="0"/>
              </a:rPr>
              <a:t>nks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izdkj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dk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gksrk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gSA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gj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jktuhfrd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O;oLFkk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ds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nks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fo'ks"k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vuqy</a:t>
            </a:r>
            <a:r>
              <a:rPr dirty="0" sz="2400" lang="en-IN" smtClean="0">
                <a:latin typeface="Kruti Dev 010" pitchFamily="2" charset="0"/>
              </a:rPr>
              <a:t>{</a:t>
            </a:r>
            <a:r>
              <a:rPr dirty="0" sz="2400" lang="en-IN" err="1" smtClean="0">
                <a:latin typeface="Kruti Dev 010" pitchFamily="2" charset="0"/>
              </a:rPr>
              <a:t>k.k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gksrs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gSaA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izFke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rks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og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vknkuksa&amp;iznkuksa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vkSj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dk;Z&amp;lEiknuksa</a:t>
            </a:r>
            <a:r>
              <a:rPr dirty="0" sz="2400" lang="en-IN" smtClean="0">
                <a:latin typeface="Kruti Dev 010" pitchFamily="2" charset="0"/>
              </a:rPr>
              <a:t> dh </a:t>
            </a:r>
            <a:r>
              <a:rPr dirty="0" sz="2400" lang="en-IN" err="1" smtClean="0">
                <a:latin typeface="Kruti Dev 010" pitchFamily="2" charset="0"/>
              </a:rPr>
              <a:t>izfØ;k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gS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vkSj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nwljh</a:t>
            </a:r>
            <a:r>
              <a:rPr dirty="0" sz="2400" lang="en-IN" smtClean="0">
                <a:latin typeface="Kruti Dev 010" pitchFamily="2" charset="0"/>
              </a:rPr>
              <a:t>] </a:t>
            </a:r>
            <a:r>
              <a:rPr dirty="0" sz="2400" lang="en-IN" err="1" smtClean="0">
                <a:latin typeface="Kruti Dev 010" pitchFamily="2" charset="0"/>
              </a:rPr>
              <a:t>og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mRikÙkksa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vkSj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nckoksa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dks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lgu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djrh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gSA</a:t>
            </a:r>
            <a:endParaRPr dirty="0" sz="2400" lang="en-IN">
              <a:latin typeface="Kruti Dev 010" pitchFamily="2" charset="0"/>
            </a:endParaRPr>
          </a:p>
        </p:txBody>
      </p:sp>
      <p:sp>
        <p:nvSpPr>
          <p:cNvPr id="1048606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endParaRPr dirty="0" lang="en-IN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6" name="Rectangle 1"/>
          <p:cNvSpPr/>
          <p:nvPr/>
        </p:nvSpPr>
        <p:spPr>
          <a:xfrm>
            <a:off x="214282" y="642918"/>
            <a:ext cx="8643998" cy="7305040"/>
          </a:xfrm>
          <a:prstGeom prst="rect"/>
        </p:spPr>
        <p:txBody>
          <a:bodyPr wrap="square">
            <a:spAutoFit/>
          </a:bodyPr>
          <a:p>
            <a:r>
              <a:rPr dirty="0" sz="2500" lang="en-IN" err="1" smtClean="0">
                <a:latin typeface="Kruti Dev 010" pitchFamily="2" charset="0"/>
              </a:rPr>
              <a:t>jktuhfrd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O;oLFkk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rhu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la?kVd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smtClean="0">
                <a:latin typeface="Times New Roman" pitchFamily="18" charset="0"/>
                <a:cs typeface="Times New Roman" pitchFamily="18" charset="0"/>
              </a:rPr>
              <a:t>(Components)&amp;</a:t>
            </a:r>
            <a:r>
              <a:rPr dirty="0" sz="2500" lang="en-IN" err="1" smtClean="0">
                <a:latin typeface="Kruti Dev 010" pitchFamily="2" charset="0"/>
              </a:rPr>
              <a:t>jktuhfr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O;oLFkk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fuos'k</a:t>
            </a:r>
            <a:r>
              <a:rPr dirty="0" sz="2500" lang="en-IN" smtClean="0">
                <a:latin typeface="Kruti Dev 010" pitchFamily="2" charset="0"/>
              </a:rPr>
              <a:t>] </a:t>
            </a:r>
            <a:r>
              <a:rPr dirty="0" sz="2500" lang="en-IN" err="1" smtClean="0">
                <a:latin typeface="Kruti Dev 010" pitchFamily="2" charset="0"/>
              </a:rPr>
              <a:t>ekaxksa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dk</a:t>
            </a:r>
            <a:r>
              <a:rPr dirty="0" sz="2500" lang="en-IN" smtClean="0">
                <a:latin typeface="Kruti Dev 010" pitchFamily="2" charset="0"/>
              </a:rPr>
              <a:t> :</a:t>
            </a:r>
            <a:r>
              <a:rPr dirty="0" sz="2500" lang="en-IN" err="1" smtClean="0">
                <a:latin typeface="Kruti Dev 010" pitchFamily="2" charset="0"/>
              </a:rPr>
              <a:t>ikUrj.k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rFkk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jktuhfrd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O;oLFkk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fuxZr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gSA</a:t>
            </a:r>
            <a:endParaRPr dirty="0" sz="2500" lang="en-IN" smtClean="0">
              <a:latin typeface="Kruti Dev 010" pitchFamily="2" charset="0"/>
            </a:endParaRPr>
          </a:p>
          <a:p>
            <a:r>
              <a:rPr b="1" dirty="0" sz="2800" lang="en-IN" smtClean="0">
                <a:latin typeface="Kruti Dev 010" pitchFamily="2" charset="0"/>
                <a:cs typeface="Times New Roman" pitchFamily="18" charset="0"/>
              </a:rPr>
              <a:t> </a:t>
            </a:r>
          </a:p>
          <a:p>
            <a:r>
              <a:rPr b="1" dirty="0" sz="2400" i="1" lang="en-IN" err="1" smtClean="0">
                <a:latin typeface="Kruti Dev 010" pitchFamily="2" charset="0"/>
                <a:cs typeface="Times New Roman" pitchFamily="18" charset="0"/>
              </a:rPr>
              <a:t>fuos'k</a:t>
            </a:r>
            <a:r>
              <a:rPr b="1" dirty="0" sz="2400" i="1" lang="en-IN" smtClean="0">
                <a:latin typeface="Kruti Dev 010" pitchFamily="2" charset="0"/>
                <a:cs typeface="Times New Roman" pitchFamily="18" charset="0"/>
              </a:rPr>
              <a:t> </a:t>
            </a:r>
            <a:r>
              <a:rPr b="1" dirty="0" sz="2400" i="1" lang="en-IN" smtClean="0">
                <a:latin typeface="Times New Roman" pitchFamily="18" charset="0"/>
                <a:cs typeface="Times New Roman" pitchFamily="18" charset="0"/>
              </a:rPr>
              <a:t>(Input) </a:t>
            </a:r>
            <a:r>
              <a:rPr b="1" dirty="0" sz="2400" i="1" lang="en-IN" smtClean="0">
                <a:latin typeface="Kruti Dev 010" pitchFamily="2" charset="0"/>
                <a:cs typeface="Times New Roman" pitchFamily="18" charset="0"/>
              </a:rPr>
              <a:t>%&amp;</a:t>
            </a:r>
            <a:r>
              <a:rPr b="1" dirty="0" sz="2400" i="1" lang="en-IN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bZLVu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dk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ekuuk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gS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fd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jktuhfrd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O;oLFkk</a:t>
            </a:r>
            <a:r>
              <a:rPr dirty="0" sz="2400" lang="en-IN" smtClean="0">
                <a:latin typeface="Kruti Dev 010" pitchFamily="2" charset="0"/>
              </a:rPr>
              <a:t> ,</a:t>
            </a:r>
            <a:r>
              <a:rPr dirty="0" sz="2400" lang="en-IN" err="1" smtClean="0">
                <a:latin typeface="Kruti Dev 010" pitchFamily="2" charset="0"/>
              </a:rPr>
              <a:t>sls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okrkoj.k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esasa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dk;Z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djrh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gS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tgka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ij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blds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Åij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lkekftd</a:t>
            </a:r>
            <a:r>
              <a:rPr dirty="0" sz="2400" lang="en-IN" smtClean="0">
                <a:latin typeface="Kruti Dev 010" pitchFamily="2" charset="0"/>
              </a:rPr>
              <a:t>] </a:t>
            </a:r>
            <a:r>
              <a:rPr dirty="0" sz="2400" lang="en-IN" err="1" smtClean="0">
                <a:latin typeface="Kruti Dev 010" pitchFamily="2" charset="0"/>
              </a:rPr>
              <a:t>jktuhfrd</a:t>
            </a:r>
            <a:r>
              <a:rPr dirty="0" sz="2400" lang="en-IN" smtClean="0">
                <a:latin typeface="Kruti Dev 010" pitchFamily="2" charset="0"/>
              </a:rPr>
              <a:t>] </a:t>
            </a:r>
            <a:r>
              <a:rPr dirty="0" sz="2400" lang="en-IN" err="1" smtClean="0">
                <a:latin typeface="Kruti Dev 010" pitchFamily="2" charset="0"/>
              </a:rPr>
              <a:t>jk"Vªh</a:t>
            </a:r>
            <a:r>
              <a:rPr dirty="0" sz="2400" lang="en-IN" smtClean="0">
                <a:latin typeface="Kruti Dev 010" pitchFamily="2" charset="0"/>
              </a:rPr>
              <a:t>; </a:t>
            </a:r>
            <a:r>
              <a:rPr dirty="0" sz="2400" lang="en-IN" err="1" smtClean="0">
                <a:latin typeface="Kruti Dev 010" pitchFamily="2" charset="0"/>
              </a:rPr>
              <a:t>vkSj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vUrjkZ"Vªh</a:t>
            </a:r>
            <a:r>
              <a:rPr dirty="0" sz="2400" i="1" lang="en-IN" smtClean="0">
                <a:latin typeface="Kruti Dev 010" pitchFamily="2" charset="0"/>
              </a:rPr>
              <a:t>; </a:t>
            </a:r>
            <a:r>
              <a:rPr dirty="0" sz="2400" i="1" lang="en-IN" err="1" smtClean="0">
                <a:latin typeface="Kruti Dev 010" pitchFamily="2" charset="0"/>
              </a:rPr>
              <a:t>izHkko</a:t>
            </a:r>
            <a:r>
              <a:rPr dirty="0" sz="2400" i="1" lang="en-IN" smtClean="0">
                <a:latin typeface="Kruti Dev 010" pitchFamily="2" charset="0"/>
              </a:rPr>
              <a:t> </a:t>
            </a:r>
            <a:r>
              <a:rPr dirty="0" sz="2400" i="1" lang="en-IN" err="1" smtClean="0">
                <a:latin typeface="Kruti Dev 010" pitchFamily="2" charset="0"/>
              </a:rPr>
              <a:t>iM+rs</a:t>
            </a:r>
            <a:r>
              <a:rPr dirty="0" sz="2400" i="1" lang="en-IN" smtClean="0">
                <a:latin typeface="Kruti Dev 010" pitchFamily="2" charset="0"/>
              </a:rPr>
              <a:t> </a:t>
            </a:r>
            <a:r>
              <a:rPr dirty="0" sz="2400" i="1" lang="en-IN" err="1" smtClean="0">
                <a:latin typeface="Kruti Dev 010" pitchFamily="2" charset="0"/>
              </a:rPr>
              <a:t>gSaA</a:t>
            </a:r>
            <a:r>
              <a:rPr dirty="0" sz="2400" i="1" lang="en-IN" smtClean="0">
                <a:latin typeface="Kruti Dev 010" pitchFamily="2" charset="0"/>
              </a:rPr>
              <a:t> </a:t>
            </a:r>
            <a:r>
              <a:rPr dirty="0" sz="2400" i="1" lang="en-IN" err="1" smtClean="0">
                <a:latin typeface="Kruti Dev 010" pitchFamily="2" charset="0"/>
              </a:rPr>
              <a:t>bl</a:t>
            </a:r>
            <a:r>
              <a:rPr dirty="0" sz="2400" i="1" lang="en-IN" smtClean="0">
                <a:latin typeface="Kruti Dev 010" pitchFamily="2" charset="0"/>
              </a:rPr>
              <a:t> </a:t>
            </a:r>
            <a:r>
              <a:rPr dirty="0" sz="2400" i="1" lang="en-IN" err="1" smtClean="0">
                <a:latin typeface="Kruti Dev 010" pitchFamily="2" charset="0"/>
              </a:rPr>
              <a:t>ij</a:t>
            </a:r>
            <a:r>
              <a:rPr dirty="0" sz="2400" i="1" lang="en-IN" smtClean="0">
                <a:latin typeface="Kruti Dev 010" pitchFamily="2" charset="0"/>
              </a:rPr>
              <a:t> </a:t>
            </a:r>
            <a:r>
              <a:rPr dirty="0" sz="2400" i="1" lang="en-IN" err="1" smtClean="0">
                <a:latin typeface="Kruti Dev 010" pitchFamily="2" charset="0"/>
              </a:rPr>
              <a:t>lekt</a:t>
            </a:r>
            <a:r>
              <a:rPr dirty="0" sz="2400" i="1" lang="en-IN" smtClean="0">
                <a:latin typeface="Kruti Dev 010" pitchFamily="2" charset="0"/>
              </a:rPr>
              <a:t> </a:t>
            </a:r>
            <a:r>
              <a:rPr dirty="0" sz="2400" i="1" lang="en-IN" err="1" smtClean="0">
                <a:latin typeface="Kruti Dev 010" pitchFamily="2" charset="0"/>
              </a:rPr>
              <a:t>esa</a:t>
            </a:r>
            <a:r>
              <a:rPr dirty="0" sz="2400" i="1" lang="en-IN" smtClean="0">
                <a:latin typeface="Kruti Dev 010" pitchFamily="2" charset="0"/>
              </a:rPr>
              <a:t> </a:t>
            </a:r>
            <a:r>
              <a:rPr dirty="0" sz="2400" i="1" lang="en-IN" err="1" smtClean="0">
                <a:latin typeface="Kruti Dev 010" pitchFamily="2" charset="0"/>
              </a:rPr>
              <a:t>jgus</a:t>
            </a:r>
            <a:r>
              <a:rPr dirty="0" sz="2400" i="1" lang="en-IN" smtClean="0">
                <a:latin typeface="Kruti Dev 010" pitchFamily="2" charset="0"/>
              </a:rPr>
              <a:t> </a:t>
            </a:r>
            <a:r>
              <a:rPr dirty="0" sz="2400" i="1" lang="en-IN" err="1" smtClean="0">
                <a:latin typeface="Kruti Dev 010" pitchFamily="2" charset="0"/>
              </a:rPr>
              <a:t>okyh</a:t>
            </a:r>
            <a:r>
              <a:rPr dirty="0" sz="2400" i="1" lang="en-IN" smtClean="0">
                <a:latin typeface="Kruti Dev 010" pitchFamily="2" charset="0"/>
              </a:rPr>
              <a:t> </a:t>
            </a:r>
            <a:r>
              <a:rPr dirty="0" sz="2400" i="1" lang="en-IN" err="1" smtClean="0">
                <a:latin typeface="Kruti Dev 010" pitchFamily="2" charset="0"/>
              </a:rPr>
              <a:t>fofHkUu</a:t>
            </a:r>
            <a:r>
              <a:rPr dirty="0" sz="2400" i="1" lang="en-IN" smtClean="0">
                <a:latin typeface="Kruti Dev 010" pitchFamily="2" charset="0"/>
              </a:rPr>
              <a:t> </a:t>
            </a:r>
            <a:r>
              <a:rPr dirty="0" sz="2400" i="1" lang="en-IN" err="1" smtClean="0">
                <a:latin typeface="Kruti Dev 010" pitchFamily="2" charset="0"/>
              </a:rPr>
              <a:t>tkfr;ksas</a:t>
            </a:r>
            <a:r>
              <a:rPr dirty="0" sz="2400" i="1" lang="en-IN" smtClean="0">
                <a:latin typeface="Kruti Dev 010" pitchFamily="2" charset="0"/>
              </a:rPr>
              <a:t> </a:t>
            </a:r>
            <a:r>
              <a:rPr dirty="0" sz="2400" i="1" lang="en-IN" err="1" smtClean="0">
                <a:latin typeface="Kruti Dev 010" pitchFamily="2" charset="0"/>
              </a:rPr>
              <a:t>dk</a:t>
            </a:r>
            <a:r>
              <a:rPr dirty="0" sz="2400" i="1" lang="en-IN" smtClean="0">
                <a:latin typeface="Kruti Dev 010" pitchFamily="2" charset="0"/>
              </a:rPr>
              <a:t> </a:t>
            </a:r>
            <a:r>
              <a:rPr dirty="0" sz="2400" i="1" lang="en-IN" err="1" smtClean="0">
                <a:latin typeface="Kruti Dev 010" pitchFamily="2" charset="0"/>
              </a:rPr>
              <a:t>Hkh</a:t>
            </a:r>
            <a:r>
              <a:rPr dirty="0" sz="2400" i="1" lang="en-IN" smtClean="0">
                <a:latin typeface="Kruti Dev 010" pitchFamily="2" charset="0"/>
              </a:rPr>
              <a:t> </a:t>
            </a:r>
            <a:r>
              <a:rPr dirty="0" sz="2400" i="1" lang="en-IN" err="1" smtClean="0">
                <a:latin typeface="Kruti Dev 010" pitchFamily="2" charset="0"/>
              </a:rPr>
              <a:t>izHkko</a:t>
            </a:r>
            <a:r>
              <a:rPr dirty="0" sz="2400" i="1" lang="en-IN" smtClean="0">
                <a:latin typeface="Kruti Dev 010" pitchFamily="2" charset="0"/>
              </a:rPr>
              <a:t> </a:t>
            </a:r>
            <a:r>
              <a:rPr dirty="0" sz="2400" i="1" lang="en-IN" err="1" smtClean="0">
                <a:latin typeface="Kruti Dev 010" pitchFamily="2" charset="0"/>
              </a:rPr>
              <a:t>iM</a:t>
            </a:r>
            <a:r>
              <a:rPr dirty="0" sz="2400" i="1" lang="en-IN" smtClean="0">
                <a:latin typeface="Kruti Dev 010" pitchFamily="2" charset="0"/>
              </a:rPr>
              <a:t>+ </a:t>
            </a:r>
            <a:r>
              <a:rPr dirty="0" sz="2400" i="1" lang="en-IN" err="1" smtClean="0">
                <a:latin typeface="Kruti Dev 010" pitchFamily="2" charset="0"/>
              </a:rPr>
              <a:t>ldrk</a:t>
            </a:r>
            <a:r>
              <a:rPr dirty="0" sz="2400" i="1" lang="en-IN" smtClean="0">
                <a:latin typeface="Kruti Dev 010" pitchFamily="2" charset="0"/>
              </a:rPr>
              <a:t> </a:t>
            </a:r>
            <a:r>
              <a:rPr dirty="0" sz="2400" i="1" lang="en-IN" err="1" smtClean="0">
                <a:latin typeface="Kruti Dev 010" pitchFamily="2" charset="0"/>
              </a:rPr>
              <a:t>gSA</a:t>
            </a:r>
            <a:r>
              <a:rPr dirty="0" sz="2400" i="1" lang="en-IN" smtClean="0">
                <a:latin typeface="Kruti Dev 010" pitchFamily="2" charset="0"/>
              </a:rPr>
              <a:t> ;g </a:t>
            </a:r>
            <a:r>
              <a:rPr dirty="0" sz="2400" i="1" lang="en-IN" err="1" smtClean="0">
                <a:latin typeface="Kruti Dev 010" pitchFamily="2" charset="0"/>
              </a:rPr>
              <a:t>izHkko</a:t>
            </a:r>
            <a:r>
              <a:rPr dirty="0" sz="2400" i="1" lang="en-IN" smtClean="0">
                <a:latin typeface="Kruti Dev 010" pitchFamily="2" charset="0"/>
              </a:rPr>
              <a:t> </a:t>
            </a:r>
            <a:r>
              <a:rPr dirty="0" sz="2400" i="1" lang="en-IN" err="1" smtClean="0">
                <a:latin typeface="Kruti Dev 010" pitchFamily="2" charset="0"/>
              </a:rPr>
              <a:t>fuos'ku</a:t>
            </a:r>
            <a:r>
              <a:rPr dirty="0" sz="2400" i="1" lang="en-IN" smtClean="0">
                <a:latin typeface="Kruti Dev 010" pitchFamily="2" charset="0"/>
              </a:rPr>
              <a:t> </a:t>
            </a:r>
            <a:r>
              <a:rPr dirty="0" sz="2400" i="1" lang="en-IN" err="1" smtClean="0">
                <a:latin typeface="Kruti Dev 010" pitchFamily="2" charset="0"/>
              </a:rPr>
              <a:t>dgykrk</a:t>
            </a:r>
            <a:r>
              <a:rPr dirty="0" sz="2400" i="1" lang="en-IN" smtClean="0">
                <a:latin typeface="Kruti Dev 010" pitchFamily="2" charset="0"/>
              </a:rPr>
              <a:t> </a:t>
            </a:r>
            <a:r>
              <a:rPr dirty="0" sz="2400" i="1" lang="en-IN" err="1" smtClean="0">
                <a:latin typeface="Kruti Dev 010" pitchFamily="2" charset="0"/>
              </a:rPr>
              <a:t>gSA</a:t>
            </a:r>
            <a:r>
              <a:rPr dirty="0" sz="2400" i="1" lang="en-IN" smtClean="0">
                <a:latin typeface="Kruti Dev 010" pitchFamily="2" charset="0"/>
              </a:rPr>
              <a:t> ;g </a:t>
            </a:r>
            <a:r>
              <a:rPr dirty="0" sz="2400" i="1" lang="en-IN" err="1" smtClean="0">
                <a:latin typeface="Kruti Dev 010" pitchFamily="2" charset="0"/>
              </a:rPr>
              <a:t>nks</a:t>
            </a:r>
            <a:r>
              <a:rPr dirty="0" sz="2400" i="1" lang="en-IN" smtClean="0">
                <a:latin typeface="Kruti Dev 010" pitchFamily="2" charset="0"/>
              </a:rPr>
              <a:t> </a:t>
            </a:r>
            <a:r>
              <a:rPr dirty="0" sz="2400" i="1" lang="en-IN" err="1" smtClean="0">
                <a:latin typeface="Kruti Dev 010" pitchFamily="2" charset="0"/>
              </a:rPr>
              <a:t>izdkj</a:t>
            </a:r>
            <a:r>
              <a:rPr dirty="0" sz="2400" i="1" lang="en-IN" smtClean="0">
                <a:latin typeface="Kruti Dev 010" pitchFamily="2" charset="0"/>
              </a:rPr>
              <a:t> </a:t>
            </a:r>
            <a:r>
              <a:rPr dirty="0" sz="2400" i="1" lang="en-IN" err="1" smtClean="0">
                <a:latin typeface="Kruti Dev 010" pitchFamily="2" charset="0"/>
              </a:rPr>
              <a:t>dk</a:t>
            </a:r>
            <a:r>
              <a:rPr dirty="0" sz="2400" i="1" lang="en-IN" smtClean="0">
                <a:latin typeface="Kruti Dev 010" pitchFamily="2" charset="0"/>
              </a:rPr>
              <a:t> </a:t>
            </a:r>
            <a:r>
              <a:rPr dirty="0" sz="2400" i="1" lang="en-IN" err="1" smtClean="0">
                <a:latin typeface="Kruti Dev 010" pitchFamily="2" charset="0"/>
              </a:rPr>
              <a:t>gksrk</a:t>
            </a:r>
            <a:r>
              <a:rPr dirty="0" sz="2400" i="1" lang="en-IN" smtClean="0">
                <a:latin typeface="Kruti Dev 010" pitchFamily="2" charset="0"/>
              </a:rPr>
              <a:t> </a:t>
            </a:r>
            <a:r>
              <a:rPr dirty="0" sz="2400" i="1" lang="en-IN" err="1" smtClean="0">
                <a:latin typeface="Kruti Dev 010" pitchFamily="2" charset="0"/>
              </a:rPr>
              <a:t>gSA</a:t>
            </a:r>
            <a:r>
              <a:rPr dirty="0" sz="2400" i="1" lang="en-IN" smtClean="0">
                <a:latin typeface="Kruti Dev 010" pitchFamily="2" charset="0"/>
              </a:rPr>
              <a:t> </a:t>
            </a:r>
            <a:r>
              <a:rPr b="1" dirty="0" sz="2400" lang="en-IN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b="1" dirty="0" sz="2400" lang="en-IN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b="1" dirty="0" sz="2400" lang="en-IN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b="1" dirty="0" sz="2400" lang="en-IN" err="1" smtClean="0">
                <a:latin typeface="Kruti Dev 010" pitchFamily="2" charset="0"/>
              </a:rPr>
              <a:t>ekax</a:t>
            </a:r>
            <a:r>
              <a:rPr b="1" dirty="0" sz="2400" lang="en-IN" smtClean="0">
                <a:latin typeface="Kruti Dev 010" pitchFamily="2" charset="0"/>
              </a:rPr>
              <a:t> </a:t>
            </a:r>
            <a:r>
              <a:rPr b="1" dirty="0" sz="2400" lang="en-IN" smtClean="0">
                <a:latin typeface="Times New Roman" pitchFamily="18" charset="0"/>
                <a:cs typeface="Times New Roman" pitchFamily="18" charset="0"/>
              </a:rPr>
              <a:t>(Demand) </a:t>
            </a:r>
            <a:r>
              <a:rPr b="1" dirty="0" sz="2400" i="1" lang="en-IN" smtClean="0">
                <a:latin typeface="Times New Roman" pitchFamily="18" charset="0"/>
                <a:cs typeface="Times New Roman" pitchFamily="18" charset="0"/>
              </a:rPr>
              <a:t>(ii) </a:t>
            </a:r>
            <a:r>
              <a:rPr b="1" dirty="0" sz="2400" lang="en-IN" err="1" smtClean="0">
                <a:latin typeface="Kruti Dev 010" pitchFamily="2" charset="0"/>
                <a:cs typeface="Times New Roman" pitchFamily="18" charset="0"/>
              </a:rPr>
              <a:t>leFkZu</a:t>
            </a:r>
            <a:r>
              <a:rPr b="1" dirty="0" sz="2400" lang="en-IN" smtClean="0">
                <a:latin typeface="Times New Roman" pitchFamily="18" charset="0"/>
                <a:cs typeface="Times New Roman" pitchFamily="18" charset="0"/>
              </a:rPr>
              <a:t> (Support)</a:t>
            </a:r>
            <a:r>
              <a:rPr b="1" dirty="0" sz="2400" lang="en-IN" smtClean="0">
                <a:latin typeface="Kruti Dev 010" pitchFamily="2" charset="0"/>
              </a:rPr>
              <a:t>A </a:t>
            </a:r>
            <a:r>
              <a:rPr dirty="0" sz="2400" i="1" lang="en-IN" err="1" smtClean="0">
                <a:latin typeface="Kruti Dev 010" pitchFamily="2" charset="0"/>
              </a:rPr>
              <a:t>okrkoj.k</a:t>
            </a:r>
            <a:r>
              <a:rPr dirty="0" sz="2400" i="1" lang="en-IN" smtClean="0">
                <a:latin typeface="Kruti Dev 010" pitchFamily="2" charset="0"/>
              </a:rPr>
              <a:t> </a:t>
            </a:r>
            <a:r>
              <a:rPr dirty="0" sz="2400" i="1" lang="en-IN" err="1" smtClean="0">
                <a:latin typeface="Kruti Dev 010" pitchFamily="2" charset="0"/>
              </a:rPr>
              <a:t>ds</a:t>
            </a:r>
            <a:r>
              <a:rPr dirty="0" sz="2400" i="1" lang="en-IN" smtClean="0">
                <a:latin typeface="Kruti Dev 010" pitchFamily="2" charset="0"/>
              </a:rPr>
              <a:t> </a:t>
            </a:r>
            <a:r>
              <a:rPr dirty="0" sz="2400" i="1" lang="en-IN" err="1" smtClean="0">
                <a:latin typeface="Kruti Dev 010" pitchFamily="2" charset="0"/>
              </a:rPr>
              <a:t>os</a:t>
            </a:r>
            <a:r>
              <a:rPr dirty="0" sz="2400" i="1" lang="en-IN" smtClean="0">
                <a:latin typeface="Kruti Dev 010" pitchFamily="2" charset="0"/>
              </a:rPr>
              <a:t> </a:t>
            </a:r>
            <a:r>
              <a:rPr dirty="0" sz="2400" i="1" lang="en-IN" err="1" smtClean="0">
                <a:latin typeface="Kruti Dev 010" pitchFamily="2" charset="0"/>
              </a:rPr>
              <a:t>izHkko</a:t>
            </a:r>
            <a:r>
              <a:rPr dirty="0" sz="2400" i="1" lang="en-IN" smtClean="0">
                <a:latin typeface="Kruti Dev 010" pitchFamily="2" charset="0"/>
              </a:rPr>
              <a:t> </a:t>
            </a:r>
            <a:r>
              <a:rPr dirty="0" sz="2400" i="1" lang="en-IN" err="1" smtClean="0">
                <a:latin typeface="Kruti Dev 010" pitchFamily="2" charset="0"/>
              </a:rPr>
              <a:t>tks</a:t>
            </a:r>
            <a:r>
              <a:rPr dirty="0" sz="2400" i="1" lang="en-IN" smtClean="0">
                <a:latin typeface="Kruti Dev 010" pitchFamily="2" charset="0"/>
              </a:rPr>
              <a:t> </a:t>
            </a:r>
            <a:r>
              <a:rPr dirty="0" sz="2400" i="1" lang="en-IN" err="1" smtClean="0">
                <a:latin typeface="Kruti Dev 010" pitchFamily="2" charset="0"/>
              </a:rPr>
              <a:t>jktuhfrd</a:t>
            </a:r>
            <a:r>
              <a:rPr dirty="0" sz="2400" i="1" lang="en-IN" smtClean="0">
                <a:latin typeface="Kruti Dev 010" pitchFamily="2" charset="0"/>
              </a:rPr>
              <a:t> </a:t>
            </a:r>
            <a:r>
              <a:rPr dirty="0" sz="2400" i="1" lang="en-IN" err="1" smtClean="0">
                <a:latin typeface="Kruti Dev 010" pitchFamily="2" charset="0"/>
              </a:rPr>
              <a:t>O;oLFkk</a:t>
            </a:r>
            <a:r>
              <a:rPr dirty="0" sz="2400" i="1" lang="en-IN" smtClean="0">
                <a:latin typeface="Kruti Dev 010" pitchFamily="2" charset="0"/>
              </a:rPr>
              <a:t> </a:t>
            </a:r>
            <a:r>
              <a:rPr dirty="0" sz="2400" i="1" lang="en-IN" err="1" smtClean="0">
                <a:latin typeface="Kruti Dev 010" pitchFamily="2" charset="0"/>
              </a:rPr>
              <a:t>ij</a:t>
            </a:r>
            <a:r>
              <a:rPr dirty="0" sz="2400" i="1" lang="en-IN" smtClean="0">
                <a:latin typeface="Kruti Dev 010" pitchFamily="2" charset="0"/>
              </a:rPr>
              <a:t> </a:t>
            </a:r>
            <a:r>
              <a:rPr dirty="0" sz="2400" i="1" lang="en-IN" err="1" smtClean="0">
                <a:latin typeface="Kruti Dev 010" pitchFamily="2" charset="0"/>
              </a:rPr>
              <a:t>dksbZ</a:t>
            </a:r>
            <a:r>
              <a:rPr dirty="0" sz="2400" i="1" lang="en-IN" smtClean="0">
                <a:latin typeface="Kruti Dev 010" pitchFamily="2" charset="0"/>
              </a:rPr>
              <a:t> u </a:t>
            </a:r>
            <a:r>
              <a:rPr dirty="0" sz="2400" i="1" lang="en-IN" err="1" smtClean="0">
                <a:latin typeface="Kruti Dev 010" pitchFamily="2" charset="0"/>
              </a:rPr>
              <a:t>dksbZ</a:t>
            </a:r>
            <a:r>
              <a:rPr dirty="0" sz="2400" i="1" lang="en-IN" smtClean="0">
                <a:latin typeface="Kruti Dev 010" pitchFamily="2" charset="0"/>
              </a:rPr>
              <a:t> </a:t>
            </a:r>
            <a:r>
              <a:rPr dirty="0" sz="2400" i="1" lang="en-IN" err="1" smtClean="0">
                <a:latin typeface="Kruti Dev 010" pitchFamily="2" charset="0"/>
              </a:rPr>
              <a:t>ncko</a:t>
            </a:r>
            <a:r>
              <a:rPr dirty="0" sz="2400" i="1" lang="en-IN" smtClean="0">
                <a:latin typeface="Kruti Dev 010" pitchFamily="2" charset="0"/>
              </a:rPr>
              <a:t> </a:t>
            </a:r>
            <a:r>
              <a:rPr dirty="0" sz="2400" i="1" lang="en-IN" err="1" smtClean="0">
                <a:latin typeface="Kruti Dev 010" pitchFamily="2" charset="0"/>
              </a:rPr>
              <a:t>Mkyrs</a:t>
            </a:r>
            <a:r>
              <a:rPr dirty="0" sz="2400" i="1" lang="en-IN" smtClean="0">
                <a:latin typeface="Kruti Dev 010" pitchFamily="2" charset="0"/>
              </a:rPr>
              <a:t> </a:t>
            </a:r>
            <a:r>
              <a:rPr dirty="0" sz="2400" i="1" lang="en-IN" err="1" smtClean="0">
                <a:latin typeface="Kruti Dev 010" pitchFamily="2" charset="0"/>
              </a:rPr>
              <a:t>gSa</a:t>
            </a:r>
            <a:r>
              <a:rPr dirty="0" sz="2400" i="1" lang="en-IN" smtClean="0">
                <a:latin typeface="Kruti Dev 010" pitchFamily="2" charset="0"/>
              </a:rPr>
              <a:t>] </a:t>
            </a:r>
            <a:r>
              <a:rPr dirty="0" sz="2400" i="1" lang="en-IN" err="1" smtClean="0">
                <a:latin typeface="Kruti Dev 010" pitchFamily="2" charset="0"/>
              </a:rPr>
              <a:t>ftlls</a:t>
            </a:r>
            <a:r>
              <a:rPr dirty="0" sz="2400" i="1" lang="en-IN" smtClean="0">
                <a:latin typeface="Kruti Dev 010" pitchFamily="2" charset="0"/>
              </a:rPr>
              <a:t> </a:t>
            </a:r>
            <a:r>
              <a:rPr dirty="0" sz="2400" i="1" lang="en-IN" err="1" smtClean="0">
                <a:latin typeface="Kruti Dev 010" pitchFamily="2" charset="0"/>
              </a:rPr>
              <a:t>jktuhfrd</a:t>
            </a:r>
            <a:r>
              <a:rPr dirty="0" sz="2400" i="1" lang="en-IN" smtClean="0">
                <a:latin typeface="Kruti Dev 010" pitchFamily="2" charset="0"/>
              </a:rPr>
              <a:t> </a:t>
            </a:r>
            <a:r>
              <a:rPr dirty="0" sz="2400" i="1" lang="en-IN" err="1" smtClean="0">
                <a:latin typeface="Kruti Dev 010" pitchFamily="2" charset="0"/>
              </a:rPr>
              <a:t>O;oLFkk</a:t>
            </a:r>
            <a:r>
              <a:rPr dirty="0" sz="2400" i="1" lang="en-IN" smtClean="0">
                <a:latin typeface="Kruti Dev 010" pitchFamily="2" charset="0"/>
              </a:rPr>
              <a:t> </a:t>
            </a:r>
            <a:r>
              <a:rPr dirty="0" sz="2400" i="1" lang="en-IN" err="1" smtClean="0">
                <a:latin typeface="Kruti Dev 010" pitchFamily="2" charset="0"/>
              </a:rPr>
              <a:t>nwljh</a:t>
            </a:r>
            <a:r>
              <a:rPr dirty="0" sz="2400" i="1" lang="en-IN" smtClean="0">
                <a:latin typeface="Kruti Dev 010" pitchFamily="2" charset="0"/>
              </a:rPr>
              <a:t> </a:t>
            </a:r>
            <a:r>
              <a:rPr dirty="0" sz="2400" i="1" lang="en-IN" err="1" smtClean="0">
                <a:latin typeface="Kruti Dev 010" pitchFamily="2" charset="0"/>
              </a:rPr>
              <a:t>fn'kk</a:t>
            </a:r>
            <a:r>
              <a:rPr dirty="0" sz="2400" i="1" lang="en-IN" smtClean="0">
                <a:latin typeface="Kruti Dev 010" pitchFamily="2" charset="0"/>
              </a:rPr>
              <a:t> </a:t>
            </a:r>
            <a:r>
              <a:rPr dirty="0" sz="2400" i="1" lang="en-IN" err="1" smtClean="0">
                <a:latin typeface="Kruti Dev 010" pitchFamily="2" charset="0"/>
              </a:rPr>
              <a:t>esa</a:t>
            </a:r>
            <a:r>
              <a:rPr dirty="0" sz="2400" i="1" lang="en-IN" smtClean="0">
                <a:latin typeface="Kruti Dev 010" pitchFamily="2" charset="0"/>
              </a:rPr>
              <a:t> </a:t>
            </a:r>
            <a:r>
              <a:rPr dirty="0" sz="2400" i="1" lang="en-IN" err="1" smtClean="0">
                <a:latin typeface="Kruti Dev 010" pitchFamily="2" charset="0"/>
              </a:rPr>
              <a:t>mUeq</a:t>
            </a:r>
            <a:r>
              <a:rPr dirty="0" sz="2400" i="1" lang="en-IN" smtClean="0">
                <a:latin typeface="Kruti Dev 010" pitchFamily="2" charset="0"/>
              </a:rPr>
              <a:t>[k </a:t>
            </a:r>
            <a:r>
              <a:rPr dirty="0" sz="2400" i="1" lang="en-IN" err="1" smtClean="0">
                <a:latin typeface="Kruti Dev 010" pitchFamily="2" charset="0"/>
              </a:rPr>
              <a:t>gksrh</a:t>
            </a:r>
            <a:r>
              <a:rPr dirty="0" sz="2400" i="1" lang="en-IN" smtClean="0">
                <a:latin typeface="Kruti Dev 010" pitchFamily="2" charset="0"/>
              </a:rPr>
              <a:t> </a:t>
            </a:r>
            <a:r>
              <a:rPr dirty="0" sz="2400" i="1" lang="en-IN" err="1" smtClean="0">
                <a:latin typeface="Kruti Dev 010" pitchFamily="2" charset="0"/>
              </a:rPr>
              <a:t>gS</a:t>
            </a:r>
            <a:r>
              <a:rPr dirty="0" sz="2400" i="1" lang="en-IN" smtClean="0">
                <a:latin typeface="Kruti Dev 010" pitchFamily="2" charset="0"/>
              </a:rPr>
              <a:t>] </a:t>
            </a:r>
            <a:r>
              <a:rPr dirty="0" sz="2400" i="1" lang="en-IN" err="1" smtClean="0">
                <a:latin typeface="Kruti Dev 010" pitchFamily="2" charset="0"/>
              </a:rPr>
              <a:t>ekax</a:t>
            </a:r>
            <a:r>
              <a:rPr dirty="0" sz="2400" i="1" lang="en-IN" smtClean="0">
                <a:latin typeface="Kruti Dev 010" pitchFamily="2" charset="0"/>
              </a:rPr>
              <a:t> </a:t>
            </a:r>
            <a:r>
              <a:rPr dirty="0" sz="2400" i="1" lang="en-IN" err="1" smtClean="0">
                <a:latin typeface="Kruti Dev 010" pitchFamily="2" charset="0"/>
              </a:rPr>
              <a:t>dgykrs</a:t>
            </a:r>
            <a:r>
              <a:rPr dirty="0" sz="2400" i="1" lang="en-IN" smtClean="0">
                <a:latin typeface="Kruti Dev 010" pitchFamily="2" charset="0"/>
              </a:rPr>
              <a:t> </a:t>
            </a:r>
            <a:r>
              <a:rPr dirty="0" sz="2400" i="1" lang="en-IN" err="1" smtClean="0">
                <a:latin typeface="Kruti Dev 010" pitchFamily="2" charset="0"/>
              </a:rPr>
              <a:t>gSaA</a:t>
            </a:r>
            <a:r>
              <a:rPr dirty="0" sz="2400" i="1" lang="en-IN" smtClean="0">
                <a:latin typeface="Kruti Dev 010" pitchFamily="2" charset="0"/>
              </a:rPr>
              <a:t> ;s </a:t>
            </a:r>
            <a:r>
              <a:rPr dirty="0" sz="2400" i="1" lang="en-IN" err="1" smtClean="0">
                <a:latin typeface="Kruti Dev 010" pitchFamily="2" charset="0"/>
              </a:rPr>
              <a:t>ekax</a:t>
            </a:r>
            <a:r>
              <a:rPr dirty="0" sz="2400" i="1" lang="en-IN" smtClean="0">
                <a:latin typeface="Kruti Dev 010" pitchFamily="2" charset="0"/>
              </a:rPr>
              <a:t> </a:t>
            </a:r>
            <a:r>
              <a:rPr dirty="0" sz="2400" i="1" lang="en-IN" err="1" smtClean="0">
                <a:latin typeface="Kruti Dev 010" pitchFamily="2" charset="0"/>
              </a:rPr>
              <a:t>lkekU</a:t>
            </a:r>
            <a:r>
              <a:rPr dirty="0" sz="2400" i="1" lang="en-IN" smtClean="0">
                <a:latin typeface="Kruti Dev 010" pitchFamily="2" charset="0"/>
              </a:rPr>
              <a:t>; </a:t>
            </a:r>
            <a:r>
              <a:rPr dirty="0" sz="2400" i="1" lang="en-IN" err="1" smtClean="0">
                <a:latin typeface="Kruti Dev 010" pitchFamily="2" charset="0"/>
              </a:rPr>
              <a:t>vkSj</a:t>
            </a:r>
            <a:r>
              <a:rPr dirty="0" sz="2400" i="1" lang="en-IN" smtClean="0">
                <a:latin typeface="Kruti Dev 010" pitchFamily="2" charset="0"/>
              </a:rPr>
              <a:t> </a:t>
            </a:r>
            <a:r>
              <a:rPr dirty="0" sz="2400" i="1" lang="en-IN" err="1" smtClean="0">
                <a:latin typeface="Kruti Dev 010" pitchFamily="2" charset="0"/>
              </a:rPr>
              <a:t>fof'k"V</a:t>
            </a:r>
            <a:r>
              <a:rPr dirty="0" sz="2400" i="1" lang="en-IN" smtClean="0">
                <a:latin typeface="Kruti Dev 010" pitchFamily="2" charset="0"/>
              </a:rPr>
              <a:t> </a:t>
            </a:r>
            <a:r>
              <a:rPr dirty="0" sz="2400" i="1" lang="en-IN" err="1" smtClean="0">
                <a:latin typeface="Kruti Dev 010" pitchFamily="2" charset="0"/>
              </a:rPr>
              <a:t>nks</a:t>
            </a:r>
            <a:r>
              <a:rPr dirty="0" sz="2400" i="1" lang="en-IN" smtClean="0">
                <a:latin typeface="Kruti Dev 010" pitchFamily="2" charset="0"/>
              </a:rPr>
              <a:t> </a:t>
            </a:r>
            <a:r>
              <a:rPr dirty="0" sz="2400" i="1" lang="en-IN" err="1" smtClean="0">
                <a:latin typeface="Kruti Dev 010" pitchFamily="2" charset="0"/>
              </a:rPr>
              <a:t>rjg</a:t>
            </a:r>
            <a:r>
              <a:rPr dirty="0" sz="2400" i="1" lang="en-IN" smtClean="0">
                <a:latin typeface="Kruti Dev 010" pitchFamily="2" charset="0"/>
              </a:rPr>
              <a:t> dh </a:t>
            </a:r>
            <a:r>
              <a:rPr dirty="0" sz="2400" i="1" lang="en-IN" err="1" smtClean="0">
                <a:latin typeface="Kruti Dev 010" pitchFamily="2" charset="0"/>
              </a:rPr>
              <a:t>gks</a:t>
            </a:r>
            <a:r>
              <a:rPr dirty="0" sz="2400" i="1" lang="en-IN" smtClean="0">
                <a:latin typeface="Kruti Dev 010" pitchFamily="2" charset="0"/>
              </a:rPr>
              <a:t> </a:t>
            </a:r>
            <a:r>
              <a:rPr dirty="0" sz="2400" i="1" lang="en-IN" err="1" smtClean="0">
                <a:latin typeface="Kruti Dev 010" pitchFamily="2" charset="0"/>
              </a:rPr>
              <a:t>ldrh</a:t>
            </a:r>
            <a:r>
              <a:rPr dirty="0" sz="2400" i="1" lang="en-IN" smtClean="0">
                <a:latin typeface="Kruti Dev 010" pitchFamily="2" charset="0"/>
              </a:rPr>
              <a:t> </a:t>
            </a:r>
            <a:r>
              <a:rPr dirty="0" sz="2400" i="1" lang="en-IN" err="1" smtClean="0">
                <a:latin typeface="Kruti Dev 010" pitchFamily="2" charset="0"/>
              </a:rPr>
              <a:t>gSA</a:t>
            </a:r>
            <a:r>
              <a:rPr dirty="0" sz="2400" i="1" lang="en-IN" smtClean="0">
                <a:latin typeface="Kruti Dev 010" pitchFamily="2" charset="0"/>
              </a:rPr>
              <a:t> </a:t>
            </a:r>
            <a:r>
              <a:rPr dirty="0" sz="2400" i="1" lang="en-IN" err="1" smtClean="0">
                <a:latin typeface="Kruti Dev 010" pitchFamily="2" charset="0"/>
              </a:rPr>
              <a:t>fuos'ku</a:t>
            </a:r>
            <a:r>
              <a:rPr dirty="0" sz="2400" i="1" lang="en-IN" smtClean="0">
                <a:latin typeface="Kruti Dev 010" pitchFamily="2" charset="0"/>
              </a:rPr>
              <a:t> </a:t>
            </a:r>
            <a:r>
              <a:rPr dirty="0" sz="2400" i="1" lang="en-IN" err="1" smtClean="0">
                <a:latin typeface="Kruti Dev 010" pitchFamily="2" charset="0"/>
              </a:rPr>
              <a:t>dk</a:t>
            </a:r>
            <a:r>
              <a:rPr dirty="0" sz="2400" i="1" lang="en-IN" smtClean="0">
                <a:latin typeface="Kruti Dev 010" pitchFamily="2" charset="0"/>
              </a:rPr>
              <a:t> </a:t>
            </a:r>
            <a:r>
              <a:rPr dirty="0" sz="2400" i="1" lang="en-IN" err="1" smtClean="0">
                <a:latin typeface="Kruti Dev 010" pitchFamily="2" charset="0"/>
              </a:rPr>
              <a:t>nwljk</a:t>
            </a:r>
            <a:r>
              <a:rPr dirty="0" sz="2400" i="1" lang="en-IN" smtClean="0">
                <a:latin typeface="Kruti Dev 010" pitchFamily="2" charset="0"/>
              </a:rPr>
              <a:t> </a:t>
            </a:r>
            <a:r>
              <a:rPr dirty="0" sz="2400" i="1" lang="en-IN" err="1" smtClean="0">
                <a:latin typeface="Kruti Dev 010" pitchFamily="2" charset="0"/>
              </a:rPr>
              <a:t>i</a:t>
            </a:r>
            <a:r>
              <a:rPr dirty="0" sz="2400" i="1" lang="en-IN" smtClean="0">
                <a:latin typeface="Kruti Dev 010" pitchFamily="2" charset="0"/>
              </a:rPr>
              <a:t>{k </a:t>
            </a:r>
            <a:r>
              <a:rPr dirty="0" sz="2400" i="1" lang="en-IN" err="1" smtClean="0">
                <a:latin typeface="Kruti Dev 010" pitchFamily="2" charset="0"/>
              </a:rPr>
              <a:t>leFkZ</a:t>
            </a:r>
            <a:r>
              <a:rPr dirty="0" sz="2400" i="1" lang="en-IN" smtClean="0">
                <a:latin typeface="Kruti Dev 010" pitchFamily="2" charset="0"/>
              </a:rPr>
              <a:t> </a:t>
            </a:r>
            <a:r>
              <a:rPr dirty="0" sz="2400" i="1" lang="en-IN" err="1" smtClean="0">
                <a:latin typeface="Kruti Dev 010" pitchFamily="2" charset="0"/>
              </a:rPr>
              <a:t>gSA</a:t>
            </a:r>
            <a:r>
              <a:rPr dirty="0" sz="2400" i="1" lang="en-IN" smtClean="0">
                <a:latin typeface="Kruti Dev 010" pitchFamily="2" charset="0"/>
              </a:rPr>
              <a:t> </a:t>
            </a:r>
            <a:r>
              <a:rPr dirty="0" sz="2400" i="1" lang="en-IN" err="1" smtClean="0">
                <a:latin typeface="Kruti Dev 010" pitchFamily="2" charset="0"/>
              </a:rPr>
              <a:t>leFkZu</a:t>
            </a:r>
            <a:r>
              <a:rPr dirty="0" sz="2400" i="1" lang="en-IN" smtClean="0">
                <a:latin typeface="Kruti Dev 010" pitchFamily="2" charset="0"/>
              </a:rPr>
              <a:t> </a:t>
            </a:r>
            <a:r>
              <a:rPr dirty="0" sz="2400" i="1" lang="en-IN" err="1" smtClean="0">
                <a:latin typeface="Kruti Dev 010" pitchFamily="2" charset="0"/>
              </a:rPr>
              <a:t>jktuhfrd</a:t>
            </a:r>
            <a:r>
              <a:rPr dirty="0" sz="2400" i="1" lang="en-IN" smtClean="0">
                <a:latin typeface="Kruti Dev 010" pitchFamily="2" charset="0"/>
              </a:rPr>
              <a:t> </a:t>
            </a:r>
            <a:r>
              <a:rPr dirty="0" sz="2400" i="1" lang="en-IN" err="1" smtClean="0">
                <a:latin typeface="Kruti Dev 010" pitchFamily="2" charset="0"/>
              </a:rPr>
              <a:t>oLrqvksa</a:t>
            </a:r>
            <a:r>
              <a:rPr dirty="0" sz="2400" i="1" lang="en-IN" smtClean="0">
                <a:latin typeface="Kruti Dev 010" pitchFamily="2" charset="0"/>
              </a:rPr>
              <a:t> dh </a:t>
            </a:r>
            <a:r>
              <a:rPr dirty="0" sz="2400" i="1" lang="en-IN" err="1" smtClean="0">
                <a:latin typeface="Kruti Dev 010" pitchFamily="2" charset="0"/>
              </a:rPr>
              <a:t>rjQ</a:t>
            </a:r>
            <a:r>
              <a:rPr dirty="0" sz="2400" i="1" lang="en-IN" smtClean="0">
                <a:latin typeface="Kruti Dev 010" pitchFamily="2" charset="0"/>
              </a:rPr>
              <a:t> </a:t>
            </a:r>
            <a:r>
              <a:rPr dirty="0" sz="2400" i="1" lang="en-IN" err="1" smtClean="0">
                <a:latin typeface="Kruti Dev 010" pitchFamily="2" charset="0"/>
              </a:rPr>
              <a:t>vfHkeq</a:t>
            </a:r>
            <a:r>
              <a:rPr dirty="0" sz="2400" i="1" lang="en-IN" smtClean="0">
                <a:latin typeface="Kruti Dev 010" pitchFamily="2" charset="0"/>
              </a:rPr>
              <a:t>[</a:t>
            </a:r>
            <a:r>
              <a:rPr dirty="0" sz="2400" i="1" lang="en-IN" err="1" smtClean="0">
                <a:latin typeface="Kruti Dev 010" pitchFamily="2" charset="0"/>
              </a:rPr>
              <a:t>kh</a:t>
            </a:r>
            <a:r>
              <a:rPr dirty="0" sz="2400" i="1" lang="en-IN" smtClean="0">
                <a:latin typeface="Kruti Dev 010" pitchFamily="2" charset="0"/>
              </a:rPr>
              <a:t> </a:t>
            </a:r>
            <a:r>
              <a:rPr dirty="0" sz="2400" i="1" lang="en-IN" err="1" smtClean="0">
                <a:latin typeface="Kruti Dev 010" pitchFamily="2" charset="0"/>
              </a:rPr>
              <a:t>gksrk</a:t>
            </a:r>
            <a:r>
              <a:rPr dirty="0" sz="2400" i="1" lang="en-IN" smtClean="0">
                <a:latin typeface="Kruti Dev 010" pitchFamily="2" charset="0"/>
              </a:rPr>
              <a:t> </a:t>
            </a:r>
            <a:r>
              <a:rPr dirty="0" sz="2400" i="1" lang="en-IN" err="1" smtClean="0">
                <a:latin typeface="Kruti Dev 010" pitchFamily="2" charset="0"/>
              </a:rPr>
              <a:t>gSA</a:t>
            </a:r>
            <a:r>
              <a:rPr dirty="0" sz="2400" i="1" lang="en-IN" smtClean="0">
                <a:latin typeface="Kruti Dev 010" pitchFamily="2" charset="0"/>
              </a:rPr>
              <a:t> ;g </a:t>
            </a:r>
            <a:r>
              <a:rPr dirty="0" sz="2400" i="1" lang="en-IN" err="1" smtClean="0">
                <a:latin typeface="Kruti Dev 010" pitchFamily="2" charset="0"/>
              </a:rPr>
              <a:t>ldkjkRed</a:t>
            </a:r>
            <a:r>
              <a:rPr dirty="0" sz="2400" i="1" lang="en-IN" smtClean="0">
                <a:latin typeface="Kruti Dev 010" pitchFamily="2" charset="0"/>
              </a:rPr>
              <a:t> ;k </a:t>
            </a:r>
            <a:r>
              <a:rPr dirty="0" sz="2400" i="1" lang="en-IN" err="1" smtClean="0">
                <a:latin typeface="Kruti Dev 010" pitchFamily="2" charset="0"/>
              </a:rPr>
              <a:t>udkjkRed</a:t>
            </a:r>
            <a:r>
              <a:rPr dirty="0" sz="2400" i="1" lang="en-IN" smtClean="0">
                <a:latin typeface="Kruti Dev 010" pitchFamily="2" charset="0"/>
              </a:rPr>
              <a:t>] </a:t>
            </a:r>
            <a:r>
              <a:rPr dirty="0" sz="2400" i="1" lang="en-IN" err="1" smtClean="0">
                <a:latin typeface="Kruti Dev 010" pitchFamily="2" charset="0"/>
              </a:rPr>
              <a:t>vfro`rkRed</a:t>
            </a:r>
            <a:r>
              <a:rPr dirty="0" sz="2400" i="1" lang="en-IN" smtClean="0">
                <a:latin typeface="Kruti Dev 010" pitchFamily="2" charset="0"/>
              </a:rPr>
              <a:t> ;k </a:t>
            </a:r>
            <a:r>
              <a:rPr dirty="0" sz="2400" i="1" lang="en-IN" err="1" smtClean="0">
                <a:latin typeface="Kruti Dev 010" pitchFamily="2" charset="0"/>
              </a:rPr>
              <a:t>lfØ</a:t>
            </a:r>
            <a:r>
              <a:rPr dirty="0" sz="2400" i="1" lang="en-IN" smtClean="0">
                <a:latin typeface="Kruti Dev 010" pitchFamily="2" charset="0"/>
              </a:rPr>
              <a:t>; </a:t>
            </a:r>
            <a:r>
              <a:rPr dirty="0" sz="2400" i="1" lang="en-IN" err="1" smtClean="0">
                <a:latin typeface="Kruti Dev 010" pitchFamily="2" charset="0"/>
              </a:rPr>
              <a:t>rFkk</a:t>
            </a:r>
            <a:r>
              <a:rPr dirty="0" sz="2400" i="1" lang="en-IN" smtClean="0">
                <a:latin typeface="Kruti Dev 010" pitchFamily="2" charset="0"/>
              </a:rPr>
              <a:t> [</a:t>
            </a:r>
            <a:r>
              <a:rPr dirty="0" sz="2400" i="1" lang="en-IN" err="1" smtClean="0">
                <a:latin typeface="Kruti Dev 010" pitchFamily="2" charset="0"/>
              </a:rPr>
              <a:t>kqyk</a:t>
            </a:r>
            <a:r>
              <a:rPr dirty="0" sz="2400" i="1" lang="en-IN" smtClean="0">
                <a:latin typeface="Kruti Dev 010" pitchFamily="2" charset="0"/>
              </a:rPr>
              <a:t> </a:t>
            </a:r>
            <a:r>
              <a:rPr dirty="0" sz="2400" i="1" lang="en-IN" err="1" smtClean="0">
                <a:latin typeface="Kruti Dev 010" pitchFamily="2" charset="0"/>
              </a:rPr>
              <a:t>vFkkZr</a:t>
            </a:r>
            <a:r>
              <a:rPr dirty="0" sz="2400" i="1" lang="en-IN" smtClean="0">
                <a:latin typeface="Kruti Dev 010" pitchFamily="2" charset="0"/>
              </a:rPr>
              <a:t>~ </a:t>
            </a:r>
            <a:r>
              <a:rPr dirty="0" sz="2400" i="1" lang="en-IN" err="1" smtClean="0">
                <a:latin typeface="Kruti Dev 010" pitchFamily="2" charset="0"/>
              </a:rPr>
              <a:t>izdV</a:t>
            </a:r>
            <a:r>
              <a:rPr dirty="0" sz="2400" i="1" lang="en-IN" smtClean="0">
                <a:latin typeface="Kruti Dev 010" pitchFamily="2" charset="0"/>
              </a:rPr>
              <a:t> ;k </a:t>
            </a:r>
            <a:r>
              <a:rPr dirty="0" sz="2400" i="1" lang="en-IN" err="1" smtClean="0">
                <a:latin typeface="Kruti Dev 010" pitchFamily="2" charset="0"/>
              </a:rPr>
              <a:t>vizdV</a:t>
            </a:r>
            <a:r>
              <a:rPr dirty="0" sz="2400" i="1" lang="en-IN" smtClean="0">
                <a:latin typeface="Kruti Dev 010" pitchFamily="2" charset="0"/>
              </a:rPr>
              <a:t> </a:t>
            </a:r>
            <a:r>
              <a:rPr dirty="0" sz="2400" i="1" lang="en-IN" err="1" smtClean="0">
                <a:latin typeface="Kruti Dev 010" pitchFamily="2" charset="0"/>
              </a:rPr>
              <a:t>gks</a:t>
            </a:r>
            <a:r>
              <a:rPr dirty="0" sz="2400" i="1" lang="en-IN" smtClean="0">
                <a:latin typeface="Kruti Dev 010" pitchFamily="2" charset="0"/>
              </a:rPr>
              <a:t> </a:t>
            </a:r>
            <a:r>
              <a:rPr dirty="0" sz="2400" i="1" lang="en-IN" err="1" smtClean="0">
                <a:latin typeface="Kruti Dev 010" pitchFamily="2" charset="0"/>
              </a:rPr>
              <a:t>ldrk</a:t>
            </a:r>
            <a:r>
              <a:rPr dirty="0" sz="2400" i="1" lang="en-IN" smtClean="0">
                <a:latin typeface="Kruti Dev 010" pitchFamily="2" charset="0"/>
              </a:rPr>
              <a:t> </a:t>
            </a:r>
            <a:r>
              <a:rPr dirty="0" sz="2400" i="1" lang="en-IN" err="1" smtClean="0">
                <a:latin typeface="Kruti Dev 010" pitchFamily="2" charset="0"/>
              </a:rPr>
              <a:t>gSA</a:t>
            </a:r>
            <a:r>
              <a:rPr dirty="0" sz="2400" i="1" lang="en-IN" smtClean="0">
                <a:latin typeface="Kruti Dev 010" pitchFamily="2" charset="0"/>
              </a:rPr>
              <a:t> </a:t>
            </a:r>
          </a:p>
          <a:p>
            <a:r>
              <a:rPr b="1" dirty="0" sz="2400" lang="en-IN" smtClean="0">
                <a:latin typeface="Times New Roman" pitchFamily="18" charset="0"/>
                <a:cs typeface="Times New Roman" pitchFamily="18" charset="0"/>
              </a:rPr>
              <a:t>(II) </a:t>
            </a:r>
            <a:r>
              <a:rPr b="1" dirty="0" sz="2400" i="1" lang="en-IN" err="1" smtClean="0">
                <a:latin typeface="Kruti Dev 010" pitchFamily="2" charset="0"/>
              </a:rPr>
              <a:t>ekaxksa</a:t>
            </a:r>
            <a:r>
              <a:rPr b="1" dirty="0" sz="2400" i="1" lang="en-IN" smtClean="0">
                <a:latin typeface="Kruti Dev 010" pitchFamily="2" charset="0"/>
              </a:rPr>
              <a:t> </a:t>
            </a:r>
            <a:r>
              <a:rPr b="1" dirty="0" sz="2400" i="1" lang="en-IN" err="1" smtClean="0">
                <a:latin typeface="Kruti Dev 010" pitchFamily="2" charset="0"/>
              </a:rPr>
              <a:t>dk</a:t>
            </a:r>
            <a:r>
              <a:rPr b="1" dirty="0" sz="2400" i="1" lang="en-IN" smtClean="0">
                <a:latin typeface="Kruti Dev 010" pitchFamily="2" charset="0"/>
              </a:rPr>
              <a:t> :</a:t>
            </a:r>
            <a:r>
              <a:rPr b="1" dirty="0" sz="2400" i="1" lang="en-IN" err="1" smtClean="0">
                <a:latin typeface="Kruti Dev 010" pitchFamily="2" charset="0"/>
              </a:rPr>
              <a:t>ikUrj.k</a:t>
            </a:r>
            <a:r>
              <a:rPr b="1" dirty="0" sz="2400" i="1" lang="en-IN" smtClean="0">
                <a:latin typeface="Kruti Dev 010" pitchFamily="2" charset="0"/>
              </a:rPr>
              <a:t> </a:t>
            </a:r>
            <a:r>
              <a:rPr b="1" dirty="0" sz="2400" i="1" lang="en-IN" smtClean="0">
                <a:latin typeface="Times New Roman" pitchFamily="18" charset="0"/>
                <a:cs typeface="Times New Roman" pitchFamily="18" charset="0"/>
              </a:rPr>
              <a:t>(The Conversion of Demands) :- </a:t>
            </a:r>
          </a:p>
          <a:p>
            <a:pPr algn="just"/>
            <a:r>
              <a:rPr dirty="0" sz="2400" lang="en-IN" err="1" smtClean="0">
                <a:latin typeface="Kruti Dev 010" pitchFamily="2" charset="0"/>
              </a:rPr>
              <a:t>izR;sd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jktuhfrd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O;oLFkk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vius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leFkZuksa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vkSj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lkèkuksa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dk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iz;ksx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i="1" lang="en-IN" err="1" smtClean="0">
                <a:latin typeface="Kruti Dev 010" pitchFamily="2" charset="0"/>
              </a:rPr>
              <a:t>ekaxksa</a:t>
            </a:r>
            <a:r>
              <a:rPr dirty="0" sz="2400" i="1" lang="en-IN" smtClean="0">
                <a:latin typeface="Kruti Dev 010" pitchFamily="2" charset="0"/>
              </a:rPr>
              <a:t> </a:t>
            </a:r>
            <a:r>
              <a:rPr dirty="0" sz="2400" i="1" lang="en-IN" err="1" smtClean="0">
                <a:latin typeface="Kruti Dev 010" pitchFamily="2" charset="0"/>
              </a:rPr>
              <a:t>dks</a:t>
            </a:r>
            <a:r>
              <a:rPr dirty="0" sz="2400" i="1" lang="en-IN" smtClean="0">
                <a:latin typeface="Kruti Dev 010" pitchFamily="2" charset="0"/>
              </a:rPr>
              <a:t> </a:t>
            </a:r>
            <a:r>
              <a:rPr dirty="0" sz="2400" i="1" lang="en-IN" err="1" smtClean="0">
                <a:latin typeface="Kruti Dev 010" pitchFamily="2" charset="0"/>
              </a:rPr>
              <a:t>vLohdkj</a:t>
            </a:r>
            <a:r>
              <a:rPr dirty="0" sz="2400" i="1" lang="en-IN" smtClean="0">
                <a:latin typeface="Kruti Dev 010" pitchFamily="2" charset="0"/>
              </a:rPr>
              <a:t> </a:t>
            </a:r>
            <a:r>
              <a:rPr dirty="0" sz="2400" i="1" lang="en-IN" err="1" smtClean="0">
                <a:latin typeface="Kruti Dev 010" pitchFamily="2" charset="0"/>
              </a:rPr>
              <a:t>djus</a:t>
            </a:r>
            <a:r>
              <a:rPr dirty="0" sz="2400" i="1" lang="en-IN" smtClean="0">
                <a:latin typeface="Kruti Dev 010" pitchFamily="2" charset="0"/>
              </a:rPr>
              <a:t>] </a:t>
            </a:r>
            <a:r>
              <a:rPr dirty="0" sz="2400" i="1" lang="en-IN" err="1" smtClean="0">
                <a:latin typeface="Kruti Dev 010" pitchFamily="2" charset="0"/>
              </a:rPr>
              <a:t>mudksa</a:t>
            </a:r>
            <a:r>
              <a:rPr dirty="0" sz="2400" i="1" lang="en-IN" smtClean="0">
                <a:latin typeface="Kruti Dev 010" pitchFamily="2" charset="0"/>
              </a:rPr>
              <a:t> </a:t>
            </a:r>
            <a:r>
              <a:rPr dirty="0" sz="2400" i="1" lang="en-IN" err="1" smtClean="0">
                <a:latin typeface="Kruti Dev 010" pitchFamily="2" charset="0"/>
              </a:rPr>
              <a:t>iwjk</a:t>
            </a:r>
            <a:r>
              <a:rPr dirty="0" sz="2400" i="1" lang="en-IN" smtClean="0">
                <a:latin typeface="Kruti Dev 010" pitchFamily="2" charset="0"/>
              </a:rPr>
              <a:t> </a:t>
            </a:r>
            <a:r>
              <a:rPr dirty="0" sz="2400" i="1" lang="en-IN" err="1" smtClean="0">
                <a:latin typeface="Kruti Dev 010" pitchFamily="2" charset="0"/>
              </a:rPr>
              <a:t>djus</a:t>
            </a:r>
            <a:r>
              <a:rPr dirty="0" sz="2400" i="1" lang="en-IN" smtClean="0">
                <a:latin typeface="Kruti Dev 010" pitchFamily="2" charset="0"/>
              </a:rPr>
              <a:t> ;k </a:t>
            </a:r>
            <a:r>
              <a:rPr dirty="0" sz="2400" i="1" lang="en-IN" err="1" smtClean="0">
                <a:latin typeface="Kruti Dev 010" pitchFamily="2" charset="0"/>
              </a:rPr>
              <a:t>muesa</a:t>
            </a:r>
            <a:r>
              <a:rPr dirty="0" sz="2400" i="1" lang="en-IN" smtClean="0">
                <a:latin typeface="Kruti Dev 010" pitchFamily="2" charset="0"/>
              </a:rPr>
              <a:t> </a:t>
            </a:r>
            <a:r>
              <a:rPr dirty="0" sz="2400" i="1" lang="en-IN" err="1" smtClean="0">
                <a:latin typeface="Kruti Dev 010" pitchFamily="2" charset="0"/>
              </a:rPr>
              <a:t>ifjorZu</a:t>
            </a:r>
            <a:r>
              <a:rPr dirty="0" sz="2400" i="1" lang="en-IN" smtClean="0">
                <a:latin typeface="Kruti Dev 010" pitchFamily="2" charset="0"/>
              </a:rPr>
              <a:t> </a:t>
            </a:r>
            <a:r>
              <a:rPr dirty="0" sz="2400" i="1" lang="en-IN" err="1" smtClean="0">
                <a:latin typeface="Kruti Dev 010" pitchFamily="2" charset="0"/>
              </a:rPr>
              <a:t>djus</a:t>
            </a:r>
            <a:r>
              <a:rPr dirty="0" sz="2400" i="1" lang="en-IN" smtClean="0">
                <a:latin typeface="Kruti Dev 010" pitchFamily="2" charset="0"/>
              </a:rPr>
              <a:t> </a:t>
            </a:r>
            <a:r>
              <a:rPr dirty="0" sz="2400" i="1" lang="en-IN" err="1" smtClean="0">
                <a:latin typeface="Kruti Dev 010" pitchFamily="2" charset="0"/>
              </a:rPr>
              <a:t>ds</a:t>
            </a:r>
            <a:r>
              <a:rPr dirty="0" sz="2400" i="1" lang="en-IN" smtClean="0">
                <a:latin typeface="Kruti Dev 010" pitchFamily="2" charset="0"/>
              </a:rPr>
              <a:t> </a:t>
            </a:r>
            <a:r>
              <a:rPr dirty="0" sz="2400" i="1" lang="en-IN" err="1" smtClean="0">
                <a:latin typeface="Kruti Dev 010" pitchFamily="2" charset="0"/>
              </a:rPr>
              <a:t>fy</a:t>
            </a:r>
            <a:r>
              <a:rPr dirty="0" sz="2400" i="1" lang="en-IN" smtClean="0">
                <a:latin typeface="Kruti Dev 010" pitchFamily="2" charset="0"/>
              </a:rPr>
              <a:t>, </a:t>
            </a:r>
            <a:r>
              <a:rPr dirty="0" sz="2400" i="1" lang="en-IN" err="1" smtClean="0">
                <a:latin typeface="Kruti Dev 010" pitchFamily="2" charset="0"/>
              </a:rPr>
              <a:t>djrh</a:t>
            </a:r>
            <a:r>
              <a:rPr dirty="0" sz="2400" i="1" lang="en-IN" smtClean="0">
                <a:latin typeface="Kruti Dev 010" pitchFamily="2" charset="0"/>
              </a:rPr>
              <a:t> </a:t>
            </a:r>
            <a:r>
              <a:rPr dirty="0" sz="2400" i="1" lang="en-IN" err="1" smtClean="0">
                <a:latin typeface="Kruti Dev 010" pitchFamily="2" charset="0"/>
              </a:rPr>
              <a:t>gSA</a:t>
            </a:r>
            <a:r>
              <a:rPr dirty="0" sz="2400" i="1" lang="en-IN" smtClean="0">
                <a:latin typeface="Kruti Dev 010" pitchFamily="2" charset="0"/>
              </a:rPr>
              <a:t> </a:t>
            </a:r>
            <a:r>
              <a:rPr dirty="0" sz="2400" i="1" lang="en-IN" err="1" smtClean="0">
                <a:latin typeface="Kruti Dev 010" pitchFamily="2" charset="0"/>
              </a:rPr>
              <a:t>dqN</a:t>
            </a:r>
            <a:r>
              <a:rPr dirty="0" sz="2400" i="1" lang="en-IN" smtClean="0">
                <a:latin typeface="Kruti Dev 010" pitchFamily="2" charset="0"/>
              </a:rPr>
              <a:t> </a:t>
            </a:r>
            <a:r>
              <a:rPr dirty="0" sz="2400" i="1" lang="en-IN" err="1" smtClean="0">
                <a:latin typeface="Kruti Dev 010" pitchFamily="2" charset="0"/>
              </a:rPr>
              <a:t>ekaxsa</a:t>
            </a:r>
            <a:r>
              <a:rPr dirty="0" sz="2400" i="1" lang="en-IN" smtClean="0">
                <a:latin typeface="Kruti Dev 010" pitchFamily="2" charset="0"/>
              </a:rPr>
              <a:t> </a:t>
            </a:r>
            <a:r>
              <a:rPr dirty="0" sz="2400" i="1" lang="en-IN" err="1" smtClean="0">
                <a:latin typeface="Kruti Dev 010" pitchFamily="2" charset="0"/>
              </a:rPr>
              <a:t>rks</a:t>
            </a:r>
            <a:endParaRPr dirty="0" sz="2400" lang="en-IN">
              <a:latin typeface="Kruti Dev 010" pitchFamily="2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7" name="Rectangle 1"/>
          <p:cNvSpPr/>
          <p:nvPr/>
        </p:nvSpPr>
        <p:spPr>
          <a:xfrm>
            <a:off x="214282" y="571480"/>
            <a:ext cx="8715436" cy="5781040"/>
          </a:xfrm>
          <a:prstGeom prst="rect"/>
        </p:spPr>
        <p:txBody>
          <a:bodyPr wrap="square">
            <a:spAutoFit/>
          </a:bodyPr>
          <a:p>
            <a:pPr algn="just"/>
            <a:r>
              <a:rPr dirty="0" sz="2400" lang="en-IN" err="1" smtClean="0">
                <a:latin typeface="Kruti Dev 010" pitchFamily="2" charset="0"/>
              </a:rPr>
              <a:t>ldkjkRed</a:t>
            </a:r>
            <a:r>
              <a:rPr dirty="0" sz="2400" lang="en-IN" smtClean="0">
                <a:latin typeface="Kruti Dev 010" pitchFamily="2" charset="0"/>
              </a:rPr>
              <a:t> ;k </a:t>
            </a:r>
            <a:r>
              <a:rPr dirty="0" sz="2400" lang="en-IN" err="1" smtClean="0">
                <a:latin typeface="Kruti Dev 010" pitchFamily="2" charset="0"/>
              </a:rPr>
              <a:t>udkjkRed</a:t>
            </a:r>
            <a:r>
              <a:rPr dirty="0" sz="2400" lang="en-IN" smtClean="0">
                <a:latin typeface="Kruti Dev 010" pitchFamily="2" charset="0"/>
              </a:rPr>
              <a:t> &lt;</a:t>
            </a:r>
            <a:r>
              <a:rPr dirty="0" sz="2400" lang="en-IN" err="1" smtClean="0">
                <a:latin typeface="Kruti Dev 010" pitchFamily="2" charset="0"/>
              </a:rPr>
              <a:t>ax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ls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iwjh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dj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nh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tkrh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gSaA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dqN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dks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lkekU</a:t>
            </a:r>
            <a:r>
              <a:rPr dirty="0" sz="2400" lang="en-IN" smtClean="0">
                <a:latin typeface="Kruti Dev 010" pitchFamily="2" charset="0"/>
              </a:rPr>
              <a:t>; </a:t>
            </a:r>
            <a:r>
              <a:rPr dirty="0" sz="2400" lang="en-IN" err="1" smtClean="0">
                <a:latin typeface="Kruti Dev 010" pitchFamily="2" charset="0"/>
              </a:rPr>
              <a:t>ekax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esa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cnydj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lkekU</a:t>
            </a:r>
            <a:r>
              <a:rPr dirty="0" sz="2400" lang="en-IN" smtClean="0">
                <a:latin typeface="Kruti Dev 010" pitchFamily="2" charset="0"/>
              </a:rPr>
              <a:t>; </a:t>
            </a:r>
            <a:r>
              <a:rPr dirty="0" sz="2400" lang="en-IN" err="1" smtClean="0">
                <a:latin typeface="Kruti Dev 010" pitchFamily="2" charset="0"/>
              </a:rPr>
              <a:t>fu;e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cuk</a:t>
            </a:r>
            <a:r>
              <a:rPr dirty="0" sz="2400" lang="en-IN" smtClean="0">
                <a:latin typeface="Kruti Dev 010" pitchFamily="2" charset="0"/>
              </a:rPr>
              <a:t> fn, </a:t>
            </a:r>
            <a:r>
              <a:rPr dirty="0" sz="2400" lang="en-IN" err="1" smtClean="0">
                <a:latin typeface="Kruti Dev 010" pitchFamily="2" charset="0"/>
              </a:rPr>
              <a:t>tkrs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gSa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vkSj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lkekU</a:t>
            </a:r>
            <a:r>
              <a:rPr dirty="0" sz="2400" lang="en-IN" smtClean="0">
                <a:latin typeface="Kruti Dev 010" pitchFamily="2" charset="0"/>
              </a:rPr>
              <a:t>; </a:t>
            </a:r>
            <a:r>
              <a:rPr dirty="0" sz="2400" lang="en-IN" err="1" smtClean="0">
                <a:latin typeface="Kruti Dev 010" pitchFamily="2" charset="0"/>
              </a:rPr>
              <a:t>fgr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ds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fy</a:t>
            </a:r>
            <a:r>
              <a:rPr dirty="0" sz="2400" lang="en-IN" smtClean="0">
                <a:latin typeface="Kruti Dev 010" pitchFamily="2" charset="0"/>
              </a:rPr>
              <a:t>, </a:t>
            </a:r>
            <a:r>
              <a:rPr dirty="0" sz="2400" lang="en-IN" err="1" smtClean="0">
                <a:latin typeface="Kruti Dev 010" pitchFamily="2" charset="0"/>
              </a:rPr>
              <a:t>eqíksa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ds</a:t>
            </a:r>
            <a:r>
              <a:rPr dirty="0" sz="2400" lang="en-IN" smtClean="0">
                <a:latin typeface="Kruti Dev 010" pitchFamily="2" charset="0"/>
              </a:rPr>
              <a:t> :</a:t>
            </a:r>
            <a:r>
              <a:rPr dirty="0" sz="2400" lang="en-IN" err="1" smtClean="0">
                <a:latin typeface="Kruti Dev 010" pitchFamily="2" charset="0"/>
              </a:rPr>
              <a:t>i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esa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ekU;rk</a:t>
            </a:r>
            <a:r>
              <a:rPr dirty="0" sz="2400" lang="en-IN" smtClean="0">
                <a:latin typeface="Kruti Dev 010" pitchFamily="2" charset="0"/>
              </a:rPr>
              <a:t> ns </a:t>
            </a:r>
            <a:r>
              <a:rPr dirty="0" sz="2400" lang="en-IN" err="1" smtClean="0">
                <a:latin typeface="Kruti Dev 010" pitchFamily="2" charset="0"/>
              </a:rPr>
              <a:t>nh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tkrh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gSA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ekaxksa</a:t>
            </a:r>
            <a:r>
              <a:rPr dirty="0" sz="2400" lang="en-IN" smtClean="0">
                <a:latin typeface="Kruti Dev 010" pitchFamily="2" charset="0"/>
              </a:rPr>
              <a:t> dh la[;k de </a:t>
            </a:r>
            <a:r>
              <a:rPr dirty="0" sz="2400" lang="en-IN" err="1" smtClean="0">
                <a:latin typeface="Kruti Dev 010" pitchFamily="2" charset="0"/>
              </a:rPr>
              <a:t>djds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mUgsa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lkèkuksa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ds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vuqdwy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cuk;k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tkrk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gSA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bl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Lrj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ij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mfpr</a:t>
            </a:r>
            <a:r>
              <a:rPr dirty="0" sz="2400" lang="en-IN" smtClean="0">
                <a:latin typeface="Kruti Dev 010" pitchFamily="2" charset="0"/>
              </a:rPr>
              <a:t> o </a:t>
            </a:r>
            <a:r>
              <a:rPr dirty="0" sz="2400" lang="en-IN" err="1" smtClean="0">
                <a:latin typeface="Kruti Dev 010" pitchFamily="2" charset="0"/>
              </a:rPr>
              <a:t>vuqfpr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ekaxksa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ij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fopkj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djds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mudk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lewghdj.k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dj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fn;k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tkrk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gSA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ekaxksa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dk</a:t>
            </a:r>
            <a:r>
              <a:rPr dirty="0" sz="2400" lang="en-IN" smtClean="0">
                <a:latin typeface="Kruti Dev 010" pitchFamily="2" charset="0"/>
              </a:rPr>
              <a:t> :</a:t>
            </a:r>
            <a:r>
              <a:rPr dirty="0" sz="2400" lang="en-IN" err="1" smtClean="0">
                <a:latin typeface="Kruti Dev 010" pitchFamily="2" charset="0"/>
              </a:rPr>
              <a:t>ikUrj.k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bl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rjg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fd;k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tkrk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gS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fd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mUgsa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tuleFkZu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feyus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yxrk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gSA</a:t>
            </a:r>
            <a:r>
              <a:rPr dirty="0" sz="2400" lang="en-IN" smtClean="0">
                <a:latin typeface="Kruti Dev 010" pitchFamily="2" charset="0"/>
              </a:rPr>
              <a:t> </a:t>
            </a:r>
          </a:p>
          <a:p>
            <a:pPr algn="just"/>
            <a:r>
              <a:rPr b="1" dirty="0" sz="2400" lang="en-IN" smtClean="0">
                <a:latin typeface="Times New Roman" pitchFamily="18" charset="0"/>
                <a:cs typeface="Times New Roman" pitchFamily="18" charset="0"/>
              </a:rPr>
              <a:t>(III) </a:t>
            </a:r>
            <a:r>
              <a:rPr b="1" dirty="0" sz="2400" lang="en-IN" err="1" smtClean="0">
                <a:latin typeface="Kruti Dev 010" pitchFamily="2" charset="0"/>
              </a:rPr>
              <a:t>fuxZr</a:t>
            </a:r>
            <a:r>
              <a:rPr b="1" dirty="0" sz="2400" lang="en-IN" smtClean="0">
                <a:latin typeface="Kruti Dev 010" pitchFamily="2" charset="0"/>
              </a:rPr>
              <a:t> </a:t>
            </a:r>
            <a:r>
              <a:rPr b="1" dirty="0" sz="2400" lang="en-IN" smtClean="0">
                <a:latin typeface="Times New Roman" pitchFamily="18" charset="0"/>
                <a:cs typeface="Times New Roman" pitchFamily="18" charset="0"/>
              </a:rPr>
              <a:t>(Output) </a:t>
            </a:r>
            <a:r>
              <a:rPr b="1" dirty="0" sz="2400" lang="en-IN" smtClean="0">
                <a:latin typeface="Kruti Dev 010" pitchFamily="2" charset="0"/>
              </a:rPr>
              <a:t>%&amp; </a:t>
            </a:r>
            <a:r>
              <a:rPr dirty="0" sz="2400" lang="en-IN" err="1" smtClean="0">
                <a:latin typeface="Kruti Dev 010" pitchFamily="2" charset="0"/>
              </a:rPr>
              <a:t>ekax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vkSj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leFkZu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ds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vk</a:t>
            </a:r>
            <a:r>
              <a:rPr dirty="0" sz="2400" lang="en-IN" smtClean="0">
                <a:latin typeface="Kruti Dev 010" pitchFamily="2" charset="0"/>
              </a:rPr>
              <a:t>/</a:t>
            </a:r>
            <a:r>
              <a:rPr dirty="0" sz="2400" lang="en-IN" err="1" smtClean="0">
                <a:latin typeface="Kruti Dev 010" pitchFamily="2" charset="0"/>
              </a:rPr>
              <a:t>kkj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ij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tks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fu.kZ</a:t>
            </a:r>
            <a:r>
              <a:rPr dirty="0" sz="2400" lang="en-IN" smtClean="0">
                <a:latin typeface="Kruti Dev 010" pitchFamily="2" charset="0"/>
              </a:rPr>
              <a:t>; :</a:t>
            </a:r>
            <a:r>
              <a:rPr dirty="0" sz="2400" lang="en-IN" err="1" smtClean="0">
                <a:latin typeface="Kruti Dev 010" pitchFamily="2" charset="0"/>
              </a:rPr>
              <a:t>ikUrj.k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izfØ;k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ds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ekè;e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ls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fy</a:t>
            </a:r>
            <a:r>
              <a:rPr dirty="0" sz="2400" lang="en-IN" smtClean="0">
                <a:latin typeface="Kruti Dev 010" pitchFamily="2" charset="0"/>
              </a:rPr>
              <a:t>, </a:t>
            </a:r>
            <a:r>
              <a:rPr dirty="0" sz="2400" lang="en-IN" err="1" smtClean="0">
                <a:latin typeface="Kruti Dev 010" pitchFamily="2" charset="0"/>
              </a:rPr>
              <a:t>tkrs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gSa</a:t>
            </a:r>
            <a:r>
              <a:rPr dirty="0" sz="2400" lang="en-IN" smtClean="0">
                <a:latin typeface="Kruti Dev 010" pitchFamily="2" charset="0"/>
              </a:rPr>
              <a:t>] </a:t>
            </a:r>
            <a:r>
              <a:rPr dirty="0" sz="2400" lang="en-IN" err="1" smtClean="0">
                <a:latin typeface="Kruti Dev 010" pitchFamily="2" charset="0"/>
              </a:rPr>
              <a:t>mUgsa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fuxZr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dgk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tkrk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gSA</a:t>
            </a:r>
            <a:r>
              <a:rPr dirty="0" sz="2400" lang="en-IN" smtClean="0">
                <a:latin typeface="Kruti Dev 010" pitchFamily="2" charset="0"/>
              </a:rPr>
              <a:t> ;s </a:t>
            </a:r>
            <a:r>
              <a:rPr dirty="0" sz="2400" lang="en-IN" err="1" smtClean="0">
                <a:latin typeface="Kruti Dev 010" pitchFamily="2" charset="0"/>
              </a:rPr>
              <a:t>fuxZr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lÙkkRed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smtClean="0">
                <a:latin typeface="Times New Roman" pitchFamily="18" charset="0"/>
                <a:cs typeface="Times New Roman" pitchFamily="18" charset="0"/>
              </a:rPr>
              <a:t>(Authoritative) </a:t>
            </a:r>
            <a:r>
              <a:rPr dirty="0" sz="2400" lang="en-IN" err="1" smtClean="0">
                <a:latin typeface="Kruti Dev 010" pitchFamily="2" charset="0"/>
              </a:rPr>
              <a:t>rFkk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lgfuxZr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smtClean="0">
                <a:latin typeface="Times New Roman" pitchFamily="18" charset="0"/>
                <a:cs typeface="Times New Roman" pitchFamily="18" charset="0"/>
              </a:rPr>
              <a:t>(Associated) </a:t>
            </a:r>
            <a:r>
              <a:rPr dirty="0" sz="2400" lang="en-IN" err="1" smtClean="0">
                <a:latin typeface="Kruti Dev 010" pitchFamily="2" charset="0"/>
              </a:rPr>
              <a:t>nks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izdkj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ds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gksrs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gSaA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izFke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izdkj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ds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fuxZr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cUèkudkjh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gksrs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gSa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tks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lkekU</a:t>
            </a:r>
            <a:r>
              <a:rPr dirty="0" sz="2400" lang="en-IN" smtClean="0">
                <a:latin typeface="Kruti Dev 010" pitchFamily="2" charset="0"/>
              </a:rPr>
              <a:t>; </a:t>
            </a:r>
            <a:r>
              <a:rPr dirty="0" sz="2400" lang="en-IN" err="1" smtClean="0">
                <a:latin typeface="Kruti Dev 010" pitchFamily="2" charset="0"/>
              </a:rPr>
              <a:t>dkuwuksa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ls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ysdj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U;k;ky</a:t>
            </a:r>
            <a:r>
              <a:rPr dirty="0" sz="2400" lang="en-IN" smtClean="0">
                <a:latin typeface="Kruti Dev 010" pitchFamily="2" charset="0"/>
              </a:rPr>
              <a:t>; </a:t>
            </a:r>
            <a:r>
              <a:rPr dirty="0" sz="2400" lang="en-IN" err="1" smtClean="0">
                <a:latin typeface="Kruti Dev 010" pitchFamily="2" charset="0"/>
              </a:rPr>
              <a:t>ds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fof'k"V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fu.kZ;ksa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ds</a:t>
            </a:r>
            <a:r>
              <a:rPr dirty="0" sz="2400" lang="en-IN" smtClean="0">
                <a:latin typeface="Kruti Dev 010" pitchFamily="2" charset="0"/>
              </a:rPr>
              <a:t> :</a:t>
            </a:r>
            <a:r>
              <a:rPr dirty="0" sz="2400" lang="en-IN" err="1" smtClean="0">
                <a:latin typeface="Kruti Dev 010" pitchFamily="2" charset="0"/>
              </a:rPr>
              <a:t>i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esa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Hkh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gksrs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gSaA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lg&amp;fuxZr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funsZ'kkRed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gksrs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gSaA</a:t>
            </a:r>
            <a:r>
              <a:rPr dirty="0" sz="2400" lang="en-IN" smtClean="0">
                <a:latin typeface="Kruti Dev 010" pitchFamily="2" charset="0"/>
              </a:rPr>
              <a:t> ;s </a:t>
            </a:r>
            <a:r>
              <a:rPr dirty="0" sz="2400" lang="en-IN" err="1" smtClean="0">
                <a:latin typeface="Kruti Dev 010" pitchFamily="2" charset="0"/>
              </a:rPr>
              <a:t>cUèkudkjh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ugha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gksrsA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fuxZrksa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dk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lEcUèk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foèkkf;dk</a:t>
            </a:r>
            <a:r>
              <a:rPr dirty="0" sz="2400" lang="en-IN" smtClean="0">
                <a:latin typeface="Kruti Dev 010" pitchFamily="2" charset="0"/>
              </a:rPr>
              <a:t>] </a:t>
            </a:r>
            <a:r>
              <a:rPr dirty="0" sz="2400" lang="en-IN" err="1" smtClean="0">
                <a:latin typeface="Kruti Dev 010" pitchFamily="2" charset="0"/>
              </a:rPr>
              <a:t>dk;Zikfydk</a:t>
            </a:r>
            <a:r>
              <a:rPr dirty="0" sz="2400" lang="en-IN" smtClean="0">
                <a:latin typeface="Kruti Dev 010" pitchFamily="2" charset="0"/>
              </a:rPr>
              <a:t> ;k </a:t>
            </a:r>
            <a:r>
              <a:rPr dirty="0" sz="2400" lang="en-IN" err="1" smtClean="0">
                <a:latin typeface="Kruti Dev 010" pitchFamily="2" charset="0"/>
              </a:rPr>
              <a:t>U;k;ikfydk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ls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gksrk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gSA</a:t>
            </a:r>
            <a:r>
              <a:rPr dirty="0" sz="2400" lang="en-IN" smtClean="0">
                <a:latin typeface="Kruti Dev 010" pitchFamily="2" charset="0"/>
              </a:rPr>
              <a:t> ;s </a:t>
            </a:r>
            <a:r>
              <a:rPr dirty="0" sz="2400" lang="en-IN" err="1" smtClean="0">
                <a:latin typeface="Kruti Dev 010" pitchFamily="2" charset="0"/>
              </a:rPr>
              <a:t>fuxZr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fu.kZ;ksa</a:t>
            </a:r>
            <a:r>
              <a:rPr dirty="0" sz="2400" lang="en-IN" smtClean="0">
                <a:latin typeface="Kruti Dev 010" pitchFamily="2" charset="0"/>
              </a:rPr>
              <a:t>] </a:t>
            </a:r>
            <a:r>
              <a:rPr dirty="0" sz="2400" lang="en-IN" err="1" smtClean="0">
                <a:latin typeface="Kruti Dev 010" pitchFamily="2" charset="0"/>
              </a:rPr>
              <a:t>uhfr;ksa</a:t>
            </a:r>
            <a:r>
              <a:rPr dirty="0" sz="2400" lang="en-IN" smtClean="0">
                <a:latin typeface="Kruti Dev 010" pitchFamily="2" charset="0"/>
              </a:rPr>
              <a:t> ;k </a:t>
            </a:r>
            <a:r>
              <a:rPr dirty="0" sz="2400" lang="en-IN" err="1" smtClean="0">
                <a:latin typeface="Kruti Dev 010" pitchFamily="2" charset="0"/>
              </a:rPr>
              <a:t>fu;eksa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ds</a:t>
            </a:r>
            <a:r>
              <a:rPr dirty="0" sz="2400" lang="en-IN" smtClean="0">
                <a:latin typeface="Kruti Dev 010" pitchFamily="2" charset="0"/>
              </a:rPr>
              <a:t> :</a:t>
            </a:r>
            <a:r>
              <a:rPr dirty="0" sz="2400" lang="en-IN" err="1" smtClean="0">
                <a:latin typeface="Kruti Dev 010" pitchFamily="2" charset="0"/>
              </a:rPr>
              <a:t>i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esa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ljdkjh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vfHkdj.kksa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ds</a:t>
            </a:r>
            <a:r>
              <a:rPr dirty="0" sz="2400" lang="en-IN" smtClean="0">
                <a:latin typeface="Kruti Dev 010" pitchFamily="2" charset="0"/>
              </a:rPr>
              <a:t> }</a:t>
            </a:r>
            <a:r>
              <a:rPr dirty="0" sz="2400" lang="en-IN" err="1" smtClean="0">
                <a:latin typeface="Kruti Dev 010" pitchFamily="2" charset="0"/>
              </a:rPr>
              <a:t>kjk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ykxw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fd</a:t>
            </a:r>
            <a:r>
              <a:rPr dirty="0" sz="2400" lang="en-IN" smtClean="0">
                <a:latin typeface="Kruti Dev 010" pitchFamily="2" charset="0"/>
              </a:rPr>
              <a:t>, </a:t>
            </a:r>
            <a:r>
              <a:rPr dirty="0" sz="2400" lang="en-IN" err="1" smtClean="0">
                <a:latin typeface="Kruti Dev 010" pitchFamily="2" charset="0"/>
              </a:rPr>
              <a:t>tkrs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gSaA</a:t>
            </a:r>
            <a:endParaRPr dirty="0" sz="2400" lang="en-IN">
              <a:latin typeface="Kruti Dev 010" pitchFamily="2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8" name="Rectangle 1"/>
          <p:cNvSpPr/>
          <p:nvPr/>
        </p:nvSpPr>
        <p:spPr>
          <a:xfrm>
            <a:off x="214282" y="500043"/>
            <a:ext cx="8715436" cy="7559040"/>
          </a:xfrm>
          <a:prstGeom prst="rect"/>
        </p:spPr>
        <p:txBody>
          <a:bodyPr wrap="square">
            <a:spAutoFit/>
          </a:bodyPr>
          <a:p>
            <a:pPr algn="just"/>
            <a:r>
              <a:rPr dirty="0" sz="2400" lang="en-IN" smtClean="0">
                <a:latin typeface="Kruti Dev 010" pitchFamily="2" charset="0"/>
                <a:cs typeface="Times New Roman" pitchFamily="18" charset="0"/>
              </a:rPr>
              <a:t>	</a:t>
            </a:r>
            <a:r>
              <a:rPr dirty="0" sz="2400" lang="en-IN" err="1" smtClean="0">
                <a:latin typeface="Kruti Dev 010" pitchFamily="2" charset="0"/>
                <a:cs typeface="Times New Roman" pitchFamily="18" charset="0"/>
              </a:rPr>
              <a:t>bZLVu</a:t>
            </a:r>
            <a:r>
              <a:rPr dirty="0" sz="2400" lang="en-IN" smtClean="0">
                <a:latin typeface="Kruti Dev 010" pitchFamily="2" charset="0"/>
                <a:cs typeface="Times New Roman" pitchFamily="18" charset="0"/>
              </a:rPr>
              <a:t> </a:t>
            </a:r>
            <a:r>
              <a:rPr dirty="0" sz="2400" lang="en-IN" err="1" smtClean="0">
                <a:latin typeface="Kruti Dev 010" pitchFamily="2" charset="0"/>
                <a:cs typeface="Times New Roman" pitchFamily="18" charset="0"/>
              </a:rPr>
              <a:t>vius</a:t>
            </a:r>
            <a:r>
              <a:rPr dirty="0" sz="2400" lang="en-IN" smtClean="0">
                <a:latin typeface="Kruti Dev 010" pitchFamily="2" charset="0"/>
                <a:cs typeface="Times New Roman" pitchFamily="18" charset="0"/>
              </a:rPr>
              <a:t> </a:t>
            </a:r>
            <a:r>
              <a:rPr dirty="0" sz="2400" lang="en-IN" err="1" smtClean="0">
                <a:latin typeface="Kruti Dev 010" pitchFamily="2" charset="0"/>
                <a:cs typeface="Times New Roman" pitchFamily="18" charset="0"/>
              </a:rPr>
              <a:t>vkxr&amp;fuxZr</a:t>
            </a:r>
            <a:r>
              <a:rPr dirty="0" sz="2400" lang="en-IN" smtClean="0">
                <a:latin typeface="Kruti Dev 010" pitchFamily="2" charset="0"/>
                <a:cs typeface="Times New Roman" pitchFamily="18" charset="0"/>
              </a:rPr>
              <a:t> dh </a:t>
            </a:r>
            <a:r>
              <a:rPr dirty="0" sz="2400" lang="en-IN" err="1" smtClean="0">
                <a:latin typeface="Kruti Dev 010" pitchFamily="2" charset="0"/>
                <a:cs typeface="Times New Roman" pitchFamily="18" charset="0"/>
              </a:rPr>
              <a:t>izfØ;k</a:t>
            </a:r>
            <a:r>
              <a:rPr dirty="0" sz="2400" lang="en-IN" smtClean="0">
                <a:latin typeface="Kruti Dev 010" pitchFamily="2" charset="0"/>
                <a:cs typeface="Times New Roman" pitchFamily="18" charset="0"/>
              </a:rPr>
              <a:t> </a:t>
            </a:r>
            <a:r>
              <a:rPr dirty="0" sz="2400" lang="en-IN" err="1" smtClean="0">
                <a:latin typeface="Kruti Dev 010" pitchFamily="2" charset="0"/>
                <a:cs typeface="Times New Roman" pitchFamily="18" charset="0"/>
              </a:rPr>
              <a:t>ls</a:t>
            </a:r>
            <a:r>
              <a:rPr dirty="0" sz="2400" lang="en-IN" smtClean="0">
                <a:latin typeface="Kruti Dev 010" pitchFamily="2" charset="0"/>
                <a:cs typeface="Times New Roman" pitchFamily="18" charset="0"/>
              </a:rPr>
              <a:t> </a:t>
            </a:r>
            <a:r>
              <a:rPr dirty="0" sz="2400" lang="en-IN" err="1" smtClean="0">
                <a:latin typeface="Kruti Dev 010" pitchFamily="2" charset="0"/>
                <a:cs typeface="Times New Roman" pitchFamily="18" charset="0"/>
              </a:rPr>
              <a:t>izfrlEHkj.k</a:t>
            </a:r>
            <a:r>
              <a:rPr dirty="0" sz="2400" lang="en-IN" smtClean="0">
                <a:latin typeface="Kruti Dev 010" pitchFamily="2" charset="0"/>
                <a:cs typeface="Times New Roman" pitchFamily="18" charset="0"/>
              </a:rPr>
              <a:t> dh </a:t>
            </a:r>
            <a:r>
              <a:rPr dirty="0" sz="2400" lang="en-IN" err="1" smtClean="0">
                <a:latin typeface="Kruti Dev 010" pitchFamily="2" charset="0"/>
                <a:cs typeface="Times New Roman" pitchFamily="18" charset="0"/>
              </a:rPr>
              <a:t>nksgjh</a:t>
            </a:r>
            <a:r>
              <a:rPr dirty="0" sz="2400" lang="en-IN" smtClean="0">
                <a:latin typeface="Kruti Dev 010" pitchFamily="2" charset="0"/>
                <a:cs typeface="Times New Roman" pitchFamily="18" charset="0"/>
              </a:rPr>
              <a:t> </a:t>
            </a:r>
            <a:r>
              <a:rPr dirty="0" sz="2400" lang="en-IN" err="1" smtClean="0">
                <a:latin typeface="Kruti Dev 010" pitchFamily="2" charset="0"/>
                <a:cs typeface="Times New Roman" pitchFamily="18" charset="0"/>
              </a:rPr>
              <a:t>O;oLFkk</a:t>
            </a:r>
            <a:r>
              <a:rPr dirty="0" sz="2400" lang="en-IN" smtClean="0">
                <a:latin typeface="Kruti Dev 010" pitchFamily="2" charset="0"/>
                <a:cs typeface="Times New Roman" pitchFamily="18" charset="0"/>
              </a:rPr>
              <a:t> </a:t>
            </a:r>
            <a:r>
              <a:rPr dirty="0" sz="2400" lang="en-IN" err="1" smtClean="0">
                <a:latin typeface="Kruti Dev 010" pitchFamily="2" charset="0"/>
                <a:cs typeface="Times New Roman" pitchFamily="18" charset="0"/>
              </a:rPr>
              <a:t>dk</a:t>
            </a:r>
            <a:r>
              <a:rPr dirty="0" sz="2400" lang="en-IN" smtClean="0">
                <a:latin typeface="Kruti Dev 010" pitchFamily="2" charset="0"/>
                <a:cs typeface="Times New Roman" pitchFamily="18" charset="0"/>
              </a:rPr>
              <a:t> </a:t>
            </a:r>
            <a:r>
              <a:rPr dirty="0" sz="2400" lang="en-IN" err="1" smtClean="0">
                <a:latin typeface="Kruti Dev 010" pitchFamily="2" charset="0"/>
                <a:cs typeface="Times New Roman" pitchFamily="18" charset="0"/>
              </a:rPr>
              <a:t>Hkh</a:t>
            </a:r>
            <a:r>
              <a:rPr dirty="0" sz="2400" lang="en-IN" smtClean="0">
                <a:latin typeface="Kruti Dev 010" pitchFamily="2" charset="0"/>
                <a:cs typeface="Times New Roman" pitchFamily="18" charset="0"/>
              </a:rPr>
              <a:t> </a:t>
            </a:r>
            <a:r>
              <a:rPr dirty="0" sz="2400" lang="en-IN" err="1" smtClean="0">
                <a:latin typeface="Kruti Dev 010" pitchFamily="2" charset="0"/>
                <a:cs typeface="Times New Roman" pitchFamily="18" charset="0"/>
              </a:rPr>
              <a:t>ftØ</a:t>
            </a:r>
            <a:r>
              <a:rPr dirty="0" sz="2400" lang="en-IN" smtClean="0">
                <a:latin typeface="Kruti Dev 010" pitchFamily="2" charset="0"/>
                <a:cs typeface="Times New Roman" pitchFamily="18" charset="0"/>
              </a:rPr>
              <a:t> </a:t>
            </a:r>
            <a:r>
              <a:rPr dirty="0" sz="2400" lang="en-IN" err="1" smtClean="0">
                <a:latin typeface="Kruti Dev 010" pitchFamily="2" charset="0"/>
                <a:cs typeface="Times New Roman" pitchFamily="18" charset="0"/>
              </a:rPr>
              <a:t>djrk</a:t>
            </a:r>
            <a:r>
              <a:rPr dirty="0" sz="2400" lang="en-IN" smtClean="0">
                <a:latin typeface="Kruti Dev 010" pitchFamily="2" charset="0"/>
                <a:cs typeface="Times New Roman" pitchFamily="18" charset="0"/>
              </a:rPr>
              <a:t> </a:t>
            </a:r>
            <a:r>
              <a:rPr dirty="0" sz="2400" lang="en-IN" err="1" smtClean="0">
                <a:latin typeface="Kruti Dev 010" pitchFamily="2" charset="0"/>
                <a:cs typeface="Times New Roman" pitchFamily="18" charset="0"/>
              </a:rPr>
              <a:t>gSA</a:t>
            </a:r>
            <a:r>
              <a:rPr dirty="0" sz="2400" lang="en-IN" smtClean="0">
                <a:latin typeface="Kruti Dev 010" pitchFamily="2" charset="0"/>
                <a:cs typeface="Times New Roman" pitchFamily="18" charset="0"/>
              </a:rPr>
              <a:t> </a:t>
            </a:r>
            <a:r>
              <a:rPr dirty="0" sz="2400" lang="en-IN" err="1" smtClean="0">
                <a:latin typeface="Kruti Dev 010" pitchFamily="2" charset="0"/>
                <a:cs typeface="Times New Roman" pitchFamily="18" charset="0"/>
              </a:rPr>
              <a:t>tc</a:t>
            </a:r>
            <a:r>
              <a:rPr dirty="0" sz="2400" lang="en-IN" smtClean="0">
                <a:latin typeface="Kruti Dev 010" pitchFamily="2" charset="0"/>
                <a:cs typeface="Times New Roman" pitchFamily="18" charset="0"/>
              </a:rPr>
              <a:t> </a:t>
            </a:r>
            <a:r>
              <a:rPr dirty="0" sz="2400" lang="en-IN" err="1" smtClean="0">
                <a:latin typeface="Kruti Dev 010" pitchFamily="2" charset="0"/>
                <a:cs typeface="Times New Roman" pitchFamily="18" charset="0"/>
              </a:rPr>
              <a:t>fu.kZ;ksa</a:t>
            </a:r>
            <a:r>
              <a:rPr dirty="0" sz="2400" lang="en-IN" smtClean="0">
                <a:latin typeface="Kruti Dev 010" pitchFamily="2" charset="0"/>
                <a:cs typeface="Times New Roman" pitchFamily="18" charset="0"/>
              </a:rPr>
              <a:t> </a:t>
            </a:r>
            <a:r>
              <a:rPr dirty="0" sz="2400" lang="en-IN" err="1" smtClean="0">
                <a:latin typeface="Kruti Dev 010" pitchFamily="2" charset="0"/>
                <a:cs typeface="Times New Roman" pitchFamily="18" charset="0"/>
              </a:rPr>
              <a:t>dk</a:t>
            </a:r>
            <a:r>
              <a:rPr dirty="0" sz="2400" lang="en-IN" smtClean="0">
                <a:latin typeface="Kruti Dev 010" pitchFamily="2" charset="0"/>
                <a:cs typeface="Times New Roman" pitchFamily="18" charset="0"/>
              </a:rPr>
              <a:t> </a:t>
            </a:r>
            <a:r>
              <a:rPr dirty="0" sz="2400" lang="en-IN" err="1" smtClean="0">
                <a:latin typeface="Kruti Dev 010" pitchFamily="2" charset="0"/>
                <a:cs typeface="Times New Roman" pitchFamily="18" charset="0"/>
              </a:rPr>
              <a:t>izHkko</a:t>
            </a:r>
            <a:r>
              <a:rPr dirty="0" sz="2400" lang="en-IN" smtClean="0">
                <a:latin typeface="Kruti Dev 010" pitchFamily="2" charset="0"/>
                <a:cs typeface="Times New Roman" pitchFamily="18" charset="0"/>
              </a:rPr>
              <a:t> </a:t>
            </a:r>
            <a:r>
              <a:rPr dirty="0" sz="2400" lang="en-IN" err="1" smtClean="0">
                <a:latin typeface="Kruti Dev 010" pitchFamily="2" charset="0"/>
                <a:cs typeface="Times New Roman" pitchFamily="18" charset="0"/>
              </a:rPr>
              <a:t>uhfr;ksa</a:t>
            </a:r>
            <a:r>
              <a:rPr dirty="0" sz="2400" lang="en-IN" smtClean="0">
                <a:latin typeface="Kruti Dev 010" pitchFamily="2" charset="0"/>
                <a:cs typeface="Times New Roman" pitchFamily="18" charset="0"/>
              </a:rPr>
              <a:t> </a:t>
            </a:r>
            <a:r>
              <a:rPr dirty="0" sz="2400" lang="en-IN" err="1" smtClean="0">
                <a:latin typeface="Kruti Dev 010" pitchFamily="2" charset="0"/>
                <a:cs typeface="Times New Roman" pitchFamily="18" charset="0"/>
              </a:rPr>
              <a:t>ds</a:t>
            </a:r>
            <a:r>
              <a:rPr dirty="0" sz="2400" lang="en-IN" smtClean="0">
                <a:latin typeface="Kruti Dev 010" pitchFamily="2" charset="0"/>
                <a:cs typeface="Times New Roman" pitchFamily="18" charset="0"/>
              </a:rPr>
              <a:t> :</a:t>
            </a:r>
            <a:r>
              <a:rPr dirty="0" sz="2400" lang="en-IN" err="1" smtClean="0">
                <a:latin typeface="Kruti Dev 010" pitchFamily="2" charset="0"/>
                <a:cs typeface="Times New Roman" pitchFamily="18" charset="0"/>
              </a:rPr>
              <a:t>i</a:t>
            </a:r>
            <a:r>
              <a:rPr dirty="0" sz="2400" lang="en-IN" smtClean="0">
                <a:latin typeface="Kruti Dev 010" pitchFamily="2" charset="0"/>
                <a:cs typeface="Times New Roman" pitchFamily="18" charset="0"/>
              </a:rPr>
              <a:t> </a:t>
            </a:r>
            <a:r>
              <a:rPr dirty="0" sz="2400" lang="en-IN" err="1" smtClean="0">
                <a:latin typeface="Kruti Dev 010" pitchFamily="2" charset="0"/>
                <a:cs typeface="Times New Roman" pitchFamily="18" charset="0"/>
              </a:rPr>
              <a:t>esa</a:t>
            </a:r>
            <a:r>
              <a:rPr dirty="0" sz="2400" lang="en-IN" smtClean="0">
                <a:latin typeface="Kruti Dev 010" pitchFamily="2" charset="0"/>
                <a:cs typeface="Times New Roman" pitchFamily="18" charset="0"/>
              </a:rPr>
              <a:t> </a:t>
            </a:r>
            <a:r>
              <a:rPr dirty="0" sz="2400" lang="en-IN" err="1" smtClean="0">
                <a:latin typeface="Kruti Dev 010" pitchFamily="2" charset="0"/>
                <a:cs typeface="Times New Roman" pitchFamily="18" charset="0"/>
              </a:rPr>
              <a:t>turk</a:t>
            </a:r>
            <a:r>
              <a:rPr dirty="0" sz="2400" lang="en-IN" smtClean="0">
                <a:latin typeface="Kruti Dev 010" pitchFamily="2" charset="0"/>
                <a:cs typeface="Times New Roman" pitchFamily="18" charset="0"/>
              </a:rPr>
              <a:t> </a:t>
            </a:r>
            <a:r>
              <a:rPr dirty="0" sz="2400" lang="en-IN" err="1" smtClean="0">
                <a:latin typeface="Kruti Dev 010" pitchFamily="2" charset="0"/>
                <a:cs typeface="Times New Roman" pitchFamily="18" charset="0"/>
              </a:rPr>
              <a:t>ij</a:t>
            </a:r>
            <a:r>
              <a:rPr dirty="0" sz="2400" lang="en-IN" smtClean="0">
                <a:latin typeface="Kruti Dev 010" pitchFamily="2" charset="0"/>
                <a:cs typeface="Times New Roman" pitchFamily="18" charset="0"/>
              </a:rPr>
              <a:t> </a:t>
            </a:r>
            <a:r>
              <a:rPr dirty="0" sz="2400" lang="en-IN" err="1" smtClean="0">
                <a:latin typeface="Kruti Dev 010" pitchFamily="2" charset="0"/>
                <a:cs typeface="Times New Roman" pitchFamily="18" charset="0"/>
              </a:rPr>
              <a:t>iM+rk</a:t>
            </a:r>
            <a:r>
              <a:rPr dirty="0" sz="2400" lang="en-IN" smtClean="0">
                <a:latin typeface="Kruti Dev 010" pitchFamily="2" charset="0"/>
                <a:cs typeface="Times New Roman" pitchFamily="18" charset="0"/>
              </a:rPr>
              <a:t> </a:t>
            </a:r>
            <a:r>
              <a:rPr dirty="0" sz="2400" lang="en-IN" err="1" smtClean="0">
                <a:latin typeface="Kruti Dev 010" pitchFamily="2" charset="0"/>
                <a:cs typeface="Times New Roman" pitchFamily="18" charset="0"/>
              </a:rPr>
              <a:t>gS</a:t>
            </a:r>
            <a:r>
              <a:rPr dirty="0" sz="2400" lang="en-IN" smtClean="0">
                <a:latin typeface="Kruti Dev 010" pitchFamily="2" charset="0"/>
                <a:cs typeface="Times New Roman" pitchFamily="18" charset="0"/>
              </a:rPr>
              <a:t> </a:t>
            </a:r>
            <a:r>
              <a:rPr dirty="0" sz="2400" lang="en-IN" err="1" smtClean="0">
                <a:latin typeface="Kruti Dev 010" pitchFamily="2" charset="0"/>
                <a:cs typeface="Times New Roman" pitchFamily="18" charset="0"/>
              </a:rPr>
              <a:t>rks</a:t>
            </a:r>
            <a:r>
              <a:rPr dirty="0" sz="2400" lang="en-IN" smtClean="0">
                <a:latin typeface="Kruti Dev 010" pitchFamily="2" charset="0"/>
                <a:cs typeface="Times New Roman" pitchFamily="18" charset="0"/>
              </a:rPr>
              <a:t> </a:t>
            </a:r>
            <a:r>
              <a:rPr dirty="0" sz="2400" lang="en-IN" err="1" smtClean="0">
                <a:latin typeface="Kruti Dev 010" pitchFamily="2" charset="0"/>
                <a:cs typeface="Times New Roman" pitchFamily="18" charset="0"/>
              </a:rPr>
              <a:t>mlds</a:t>
            </a:r>
            <a:r>
              <a:rPr dirty="0" sz="2400" lang="en-IN" smtClean="0">
                <a:latin typeface="Kruti Dev 010" pitchFamily="2" charset="0"/>
                <a:cs typeface="Times New Roman" pitchFamily="18" charset="0"/>
              </a:rPr>
              <a:t> </a:t>
            </a:r>
            <a:r>
              <a:rPr dirty="0" sz="2400" lang="en-IN" err="1" smtClean="0">
                <a:latin typeface="Kruti Dev 010" pitchFamily="2" charset="0"/>
                <a:cs typeface="Times New Roman" pitchFamily="18" charset="0"/>
              </a:rPr>
              <a:t>fy</a:t>
            </a:r>
            <a:r>
              <a:rPr dirty="0" sz="2400" lang="en-IN" smtClean="0">
                <a:latin typeface="Kruti Dev 010" pitchFamily="2" charset="0"/>
                <a:cs typeface="Times New Roman" pitchFamily="18" charset="0"/>
              </a:rPr>
              <a:t>, '</a:t>
            </a:r>
            <a:r>
              <a:rPr dirty="0" sz="2400" lang="en-IN" err="1" smtClean="0">
                <a:latin typeface="Kruti Dev 010" pitchFamily="2" charset="0"/>
                <a:cs typeface="Times New Roman" pitchFamily="18" charset="0"/>
              </a:rPr>
              <a:t>kkld</a:t>
            </a:r>
            <a:r>
              <a:rPr dirty="0" sz="2400" lang="en-IN" smtClean="0">
                <a:latin typeface="Kruti Dev 010" pitchFamily="2" charset="0"/>
                <a:cs typeface="Times New Roman" pitchFamily="18" charset="0"/>
              </a:rPr>
              <a:t> </a:t>
            </a:r>
            <a:r>
              <a:rPr dirty="0" sz="2400" lang="en-IN" err="1" smtClean="0">
                <a:latin typeface="Kruti Dev 010" pitchFamily="2" charset="0"/>
                <a:cs typeface="Times New Roman" pitchFamily="18" charset="0"/>
              </a:rPr>
              <a:t>oxZ</a:t>
            </a:r>
            <a:r>
              <a:rPr dirty="0" sz="2400" lang="en-IN" smtClean="0">
                <a:latin typeface="Kruti Dev 010" pitchFamily="2" charset="0"/>
                <a:cs typeface="Times New Roman" pitchFamily="18" charset="0"/>
              </a:rPr>
              <a:t> </a:t>
            </a:r>
            <a:r>
              <a:rPr dirty="0" sz="2400" lang="en-IN" err="1" smtClean="0">
                <a:latin typeface="Kruti Dev 010" pitchFamily="2" charset="0"/>
                <a:cs typeface="Times New Roman" pitchFamily="18" charset="0"/>
              </a:rPr>
              <a:t>vius</a:t>
            </a:r>
            <a:r>
              <a:rPr dirty="0" sz="2400" lang="en-IN" smtClean="0">
                <a:latin typeface="Kruti Dev 010" pitchFamily="2" charset="0"/>
                <a:cs typeface="Times New Roman" pitchFamily="18" charset="0"/>
              </a:rPr>
              <a:t> </a:t>
            </a:r>
            <a:r>
              <a:rPr dirty="0" sz="2400" lang="en-IN" err="1" smtClean="0">
                <a:latin typeface="Kruti Dev 010" pitchFamily="2" charset="0"/>
                <a:cs typeface="Times New Roman" pitchFamily="18" charset="0"/>
              </a:rPr>
              <a:t>fuxZrksa</a:t>
            </a:r>
            <a:r>
              <a:rPr dirty="0" sz="2400" lang="en-IN" smtClean="0">
                <a:latin typeface="Kruti Dev 010" pitchFamily="2" charset="0"/>
                <a:cs typeface="Times New Roman" pitchFamily="18" charset="0"/>
              </a:rPr>
              <a:t> dh </a:t>
            </a:r>
            <a:r>
              <a:rPr dirty="0" sz="2400" lang="en-IN" err="1" smtClean="0">
                <a:latin typeface="Kruti Dev 010" pitchFamily="2" charset="0"/>
                <a:cs typeface="Times New Roman" pitchFamily="18" charset="0"/>
              </a:rPr>
              <a:t>izHkkodkfjrk</a:t>
            </a:r>
            <a:r>
              <a:rPr dirty="0" sz="2400" lang="en-IN" smtClean="0">
                <a:latin typeface="Kruti Dev 010" pitchFamily="2" charset="0"/>
                <a:cs typeface="Times New Roman" pitchFamily="18" charset="0"/>
              </a:rPr>
              <a:t> </a:t>
            </a:r>
            <a:r>
              <a:rPr dirty="0" sz="2400" lang="en-IN" err="1" smtClean="0">
                <a:latin typeface="Kruti Dev 010" pitchFamily="2" charset="0"/>
                <a:cs typeface="Times New Roman" pitchFamily="18" charset="0"/>
              </a:rPr>
              <a:t>tkapus</a:t>
            </a:r>
            <a:r>
              <a:rPr dirty="0" sz="2400" lang="en-IN" smtClean="0">
                <a:latin typeface="Kruti Dev 010" pitchFamily="2" charset="0"/>
                <a:cs typeface="Times New Roman" pitchFamily="18" charset="0"/>
              </a:rPr>
              <a:t> </a:t>
            </a:r>
            <a:r>
              <a:rPr dirty="0" sz="2400" lang="en-IN" err="1" smtClean="0">
                <a:latin typeface="Kruti Dev 010" pitchFamily="2" charset="0"/>
                <a:cs typeface="Times New Roman" pitchFamily="18" charset="0"/>
              </a:rPr>
              <a:t>ds</a:t>
            </a:r>
            <a:r>
              <a:rPr dirty="0" sz="2400" lang="en-IN" smtClean="0">
                <a:latin typeface="Kruti Dev 010" pitchFamily="2" charset="0"/>
                <a:cs typeface="Times New Roman" pitchFamily="18" charset="0"/>
              </a:rPr>
              <a:t> </a:t>
            </a:r>
            <a:r>
              <a:rPr dirty="0" sz="2400" lang="en-IN" err="1" smtClean="0">
                <a:latin typeface="Kruti Dev 010" pitchFamily="2" charset="0"/>
                <a:cs typeface="Times New Roman" pitchFamily="18" charset="0"/>
              </a:rPr>
              <a:t>fy</a:t>
            </a:r>
            <a:r>
              <a:rPr dirty="0" sz="2400" lang="en-IN" smtClean="0">
                <a:latin typeface="Kruti Dev 010" pitchFamily="2" charset="0"/>
                <a:cs typeface="Times New Roman" pitchFamily="18" charset="0"/>
              </a:rPr>
              <a:t>, </a:t>
            </a:r>
            <a:r>
              <a:rPr dirty="0" sz="2400" lang="en-IN" err="1" smtClean="0">
                <a:latin typeface="Kruti Dev 010" pitchFamily="2" charset="0"/>
                <a:cs typeface="Times New Roman" pitchFamily="18" charset="0"/>
              </a:rPr>
              <a:t>rFkk</a:t>
            </a:r>
            <a:r>
              <a:rPr dirty="0" sz="2400" lang="en-IN" smtClean="0">
                <a:latin typeface="Kruti Dev 010" pitchFamily="2" charset="0"/>
                <a:cs typeface="Times New Roman" pitchFamily="18" charset="0"/>
              </a:rPr>
              <a:t> </a:t>
            </a:r>
            <a:r>
              <a:rPr dirty="0" sz="2400" lang="en-IN" err="1" smtClean="0">
                <a:latin typeface="Kruti Dev 010" pitchFamily="2" charset="0"/>
                <a:cs typeface="Times New Roman" pitchFamily="18" charset="0"/>
              </a:rPr>
              <a:t>mUgsa</a:t>
            </a:r>
            <a:r>
              <a:rPr dirty="0" sz="2400" lang="en-IN" smtClean="0">
                <a:latin typeface="Kruti Dev 010" pitchFamily="2" charset="0"/>
                <a:cs typeface="Times New Roman" pitchFamily="18" charset="0"/>
              </a:rPr>
              <a:t> </a:t>
            </a:r>
            <a:r>
              <a:rPr dirty="0" sz="2400" lang="en-IN" err="1" smtClean="0">
                <a:latin typeface="Kruti Dev 010" pitchFamily="2" charset="0"/>
                <a:cs typeface="Times New Roman" pitchFamily="18" charset="0"/>
              </a:rPr>
              <a:t>iqu</a:t>
            </a:r>
            <a:r>
              <a:rPr dirty="0" sz="2400" lang="en-IN" smtClean="0">
                <a:latin typeface="Kruti Dev 010" pitchFamily="2" charset="0"/>
                <a:cs typeface="Times New Roman" pitchFamily="18" charset="0"/>
              </a:rPr>
              <a:t>% </a:t>
            </a:r>
            <a:r>
              <a:rPr dirty="0" sz="2400" lang="en-IN" err="1" smtClean="0">
                <a:latin typeface="Kruti Dev 010" pitchFamily="2" charset="0"/>
                <a:cs typeface="Times New Roman" pitchFamily="18" charset="0"/>
              </a:rPr>
              <a:t>lek;ksftr</a:t>
            </a:r>
            <a:r>
              <a:rPr dirty="0" sz="2400" lang="en-IN" smtClean="0">
                <a:latin typeface="Kruti Dev 010" pitchFamily="2" charset="0"/>
                <a:cs typeface="Times New Roman" pitchFamily="18" charset="0"/>
              </a:rPr>
              <a:t> </a:t>
            </a:r>
            <a:r>
              <a:rPr dirty="0" sz="2400" lang="en-IN" err="1" smtClean="0">
                <a:latin typeface="Kruti Dev 010" pitchFamily="2" charset="0"/>
                <a:cs typeface="Times New Roman" pitchFamily="18" charset="0"/>
              </a:rPr>
              <a:t>djus</a:t>
            </a:r>
            <a:r>
              <a:rPr dirty="0" sz="2400" lang="en-IN" smtClean="0">
                <a:latin typeface="Kruti Dev 010" pitchFamily="2" charset="0"/>
                <a:cs typeface="Times New Roman" pitchFamily="18" charset="0"/>
              </a:rPr>
              <a:t> </a:t>
            </a:r>
            <a:r>
              <a:rPr dirty="0" sz="2400" lang="en-IN" err="1" smtClean="0">
                <a:latin typeface="Kruti Dev 010" pitchFamily="2" charset="0"/>
                <a:cs typeface="Times New Roman" pitchFamily="18" charset="0"/>
              </a:rPr>
              <a:t>ds</a:t>
            </a:r>
            <a:r>
              <a:rPr dirty="0" sz="2400" lang="en-IN" smtClean="0">
                <a:latin typeface="Kruti Dev 010" pitchFamily="2" charset="0"/>
                <a:cs typeface="Times New Roman" pitchFamily="18" charset="0"/>
              </a:rPr>
              <a:t> </a:t>
            </a:r>
            <a:r>
              <a:rPr dirty="0" sz="2400" lang="en-IN" err="1" smtClean="0">
                <a:latin typeface="Kruti Dev 010" pitchFamily="2" charset="0"/>
                <a:cs typeface="Times New Roman" pitchFamily="18" charset="0"/>
              </a:rPr>
              <a:t>fy</a:t>
            </a:r>
            <a:r>
              <a:rPr dirty="0" sz="2400" lang="en-IN" smtClean="0">
                <a:latin typeface="Kruti Dev 010" pitchFamily="2" charset="0"/>
                <a:cs typeface="Times New Roman" pitchFamily="18" charset="0"/>
              </a:rPr>
              <a:t>, </a:t>
            </a:r>
            <a:r>
              <a:rPr dirty="0" sz="2400" lang="en-IN" err="1" smtClean="0">
                <a:latin typeface="Kruti Dev 010" pitchFamily="2" charset="0"/>
                <a:cs typeface="Times New Roman" pitchFamily="18" charset="0"/>
              </a:rPr>
              <a:t>izfrlEHkj.k</a:t>
            </a:r>
            <a:r>
              <a:rPr dirty="0" sz="2400" lang="en-IN" smtClean="0">
                <a:latin typeface="Kruti Dev 010" pitchFamily="2" charset="0"/>
                <a:cs typeface="Times New Roman" pitchFamily="18" charset="0"/>
              </a:rPr>
              <a:t> </a:t>
            </a:r>
            <a:r>
              <a:rPr dirty="0" sz="2400" lang="en-IN" err="1" smtClean="0">
                <a:latin typeface="Kruti Dev 010" pitchFamily="2" charset="0"/>
                <a:cs typeface="Times New Roman" pitchFamily="18" charset="0"/>
              </a:rPr>
              <a:t>dk</a:t>
            </a:r>
            <a:r>
              <a:rPr dirty="0" sz="2400" lang="en-IN" smtClean="0">
                <a:latin typeface="Kruti Dev 010" pitchFamily="2" charset="0"/>
                <a:cs typeface="Times New Roman" pitchFamily="18" charset="0"/>
              </a:rPr>
              <a:t> </a:t>
            </a:r>
            <a:r>
              <a:rPr dirty="0" sz="2400" lang="en-IN" err="1" smtClean="0">
                <a:latin typeface="Kruti Dev 010" pitchFamily="2" charset="0"/>
                <a:cs typeface="Times New Roman" pitchFamily="18" charset="0"/>
              </a:rPr>
              <a:t>lgkjk</a:t>
            </a:r>
            <a:r>
              <a:rPr dirty="0" sz="2400" lang="en-IN" smtClean="0">
                <a:latin typeface="Kruti Dev 010" pitchFamily="2" charset="0"/>
                <a:cs typeface="Times New Roman" pitchFamily="18" charset="0"/>
              </a:rPr>
              <a:t> </a:t>
            </a:r>
            <a:r>
              <a:rPr dirty="0" sz="2400" lang="en-IN" err="1" smtClean="0">
                <a:latin typeface="Kruti Dev 010" pitchFamily="2" charset="0"/>
                <a:cs typeface="Times New Roman" pitchFamily="18" charset="0"/>
              </a:rPr>
              <a:t>ysrk</a:t>
            </a:r>
            <a:r>
              <a:rPr dirty="0" sz="2400" lang="en-IN" smtClean="0">
                <a:latin typeface="Kruti Dev 010" pitchFamily="2" charset="0"/>
                <a:cs typeface="Times New Roman" pitchFamily="18" charset="0"/>
              </a:rPr>
              <a:t> </a:t>
            </a:r>
            <a:r>
              <a:rPr dirty="0" sz="2400" lang="en-IN" err="1" smtClean="0">
                <a:latin typeface="Kruti Dev 010" pitchFamily="2" charset="0"/>
                <a:cs typeface="Times New Roman" pitchFamily="18" charset="0"/>
              </a:rPr>
              <a:t>gSA</a:t>
            </a:r>
            <a:r>
              <a:rPr dirty="0" sz="2400" lang="en-IN" smtClean="0">
                <a:latin typeface="Kruti Dev 010" pitchFamily="2" charset="0"/>
                <a:cs typeface="Times New Roman" pitchFamily="18" charset="0"/>
              </a:rPr>
              <a:t> </a:t>
            </a:r>
            <a:r>
              <a:rPr dirty="0" sz="2400" lang="en-IN" err="1" smtClean="0">
                <a:latin typeface="Kruti Dev 010" pitchFamily="2" charset="0"/>
                <a:cs typeface="Times New Roman" pitchFamily="18" charset="0"/>
              </a:rPr>
              <a:t>bZLVu</a:t>
            </a:r>
            <a:r>
              <a:rPr dirty="0" sz="2400" lang="en-IN" smtClean="0">
                <a:latin typeface="Kruti Dev 010" pitchFamily="2" charset="0"/>
                <a:cs typeface="Times New Roman" pitchFamily="18" charset="0"/>
              </a:rPr>
              <a:t> us </a:t>
            </a:r>
            <a:r>
              <a:rPr dirty="0" sz="2400" lang="en-IN" err="1" smtClean="0">
                <a:latin typeface="Kruti Dev 010" pitchFamily="2" charset="0"/>
                <a:cs typeface="Times New Roman" pitchFamily="18" charset="0"/>
              </a:rPr>
              <a:t>izfrlEHkj.k</a:t>
            </a:r>
            <a:r>
              <a:rPr dirty="0" sz="2400" lang="en-IN" smtClean="0">
                <a:latin typeface="Kruti Dev 010" pitchFamily="2" charset="0"/>
                <a:cs typeface="Times New Roman" pitchFamily="18" charset="0"/>
              </a:rPr>
              <a:t> </a:t>
            </a:r>
            <a:r>
              <a:rPr dirty="0" sz="2400" lang="en-IN" err="1" smtClean="0">
                <a:latin typeface="Kruti Dev 010" pitchFamily="2" charset="0"/>
                <a:cs typeface="Times New Roman" pitchFamily="18" charset="0"/>
              </a:rPr>
              <a:t>dks</a:t>
            </a:r>
            <a:r>
              <a:rPr dirty="0" sz="2400" lang="en-IN" smtClean="0">
                <a:latin typeface="Kruti Dev 010" pitchFamily="2" charset="0"/>
                <a:cs typeface="Times New Roman" pitchFamily="18" charset="0"/>
              </a:rPr>
              <a:t> </a:t>
            </a:r>
            <a:r>
              <a:rPr dirty="0" sz="2400" lang="en-IN" err="1" smtClean="0">
                <a:latin typeface="Kruti Dev 010" pitchFamily="2" charset="0"/>
                <a:cs typeface="Times New Roman" pitchFamily="18" charset="0"/>
              </a:rPr>
              <a:t>fuxZrksa</a:t>
            </a:r>
            <a:r>
              <a:rPr dirty="0" sz="2400" lang="en-IN" smtClean="0">
                <a:latin typeface="Kruti Dev 010" pitchFamily="2" charset="0"/>
                <a:cs typeface="Times New Roman" pitchFamily="18" charset="0"/>
              </a:rPr>
              <a:t> </a:t>
            </a:r>
            <a:r>
              <a:rPr dirty="0" sz="2400" lang="en-IN" err="1" smtClean="0">
                <a:latin typeface="Kruti Dev 010" pitchFamily="2" charset="0"/>
                <a:cs typeface="Times New Roman" pitchFamily="18" charset="0"/>
              </a:rPr>
              <a:t>ds</a:t>
            </a:r>
            <a:r>
              <a:rPr dirty="0" sz="2400" lang="en-IN" smtClean="0">
                <a:latin typeface="Kruti Dev 010" pitchFamily="2" charset="0"/>
                <a:cs typeface="Times New Roman" pitchFamily="18" charset="0"/>
              </a:rPr>
              <a:t> </a:t>
            </a:r>
            <a:r>
              <a:rPr dirty="0" sz="2400" lang="en-IN" err="1" smtClean="0">
                <a:latin typeface="Kruti Dev 010" pitchFamily="2" charset="0"/>
                <a:cs typeface="Times New Roman" pitchFamily="18" charset="0"/>
              </a:rPr>
              <a:t>lkFk</a:t>
            </a:r>
            <a:r>
              <a:rPr dirty="0" sz="2400" lang="en-IN" smtClean="0">
                <a:latin typeface="Kruti Dev 010" pitchFamily="2" charset="0"/>
                <a:cs typeface="Times New Roman" pitchFamily="18" charset="0"/>
              </a:rPr>
              <a:t> </a:t>
            </a:r>
            <a:r>
              <a:rPr dirty="0" sz="2400" lang="en-IN" err="1" smtClean="0">
                <a:latin typeface="Kruti Dev 010" pitchFamily="2" charset="0"/>
                <a:cs typeface="Times New Roman" pitchFamily="18" charset="0"/>
              </a:rPr>
              <a:t>gh</a:t>
            </a:r>
            <a:r>
              <a:rPr dirty="0" sz="2400" lang="en-IN" smtClean="0">
                <a:latin typeface="Kruti Dev 010" pitchFamily="2" charset="0"/>
                <a:cs typeface="Times New Roman" pitchFamily="18" charset="0"/>
              </a:rPr>
              <a:t> </a:t>
            </a:r>
            <a:r>
              <a:rPr dirty="0" sz="2400" lang="en-IN" err="1" smtClean="0">
                <a:latin typeface="Kruti Dev 010" pitchFamily="2" charset="0"/>
                <a:cs typeface="Times New Roman" pitchFamily="18" charset="0"/>
              </a:rPr>
              <a:t>tksM+k</a:t>
            </a:r>
            <a:r>
              <a:rPr dirty="0" sz="2400" lang="en-IN" smtClean="0">
                <a:latin typeface="Kruti Dev 010" pitchFamily="2" charset="0"/>
                <a:cs typeface="Times New Roman" pitchFamily="18" charset="0"/>
              </a:rPr>
              <a:t> </a:t>
            </a:r>
            <a:r>
              <a:rPr dirty="0" sz="2400" lang="en-IN" err="1" smtClean="0">
                <a:latin typeface="Kruti Dev 010" pitchFamily="2" charset="0"/>
                <a:cs typeface="Times New Roman" pitchFamily="18" charset="0"/>
              </a:rPr>
              <a:t>gS</a:t>
            </a:r>
            <a:r>
              <a:rPr dirty="0" sz="2400" lang="en-IN" smtClean="0">
                <a:latin typeface="Kruti Dev 010" pitchFamily="2" charset="0"/>
                <a:cs typeface="Times New Roman" pitchFamily="18" charset="0"/>
              </a:rPr>
              <a:t> </a:t>
            </a:r>
            <a:r>
              <a:rPr dirty="0" sz="2400" lang="en-IN" err="1" smtClean="0">
                <a:latin typeface="Kruti Dev 010" pitchFamily="2" charset="0"/>
                <a:cs typeface="Times New Roman" pitchFamily="18" charset="0"/>
              </a:rPr>
              <a:t>D;ksafd</a:t>
            </a:r>
            <a:r>
              <a:rPr dirty="0" sz="2400" lang="en-IN" smtClean="0">
                <a:latin typeface="Kruti Dev 010" pitchFamily="2" charset="0"/>
                <a:cs typeface="Times New Roman" pitchFamily="18" charset="0"/>
              </a:rPr>
              <a:t> </a:t>
            </a:r>
            <a:r>
              <a:rPr dirty="0" sz="2400" lang="en-IN" err="1" smtClean="0">
                <a:latin typeface="Kruti Dev 010" pitchFamily="2" charset="0"/>
                <a:cs typeface="Times New Roman" pitchFamily="18" charset="0"/>
              </a:rPr>
              <a:t>bldk</a:t>
            </a:r>
            <a:r>
              <a:rPr dirty="0" sz="2400" lang="en-IN" smtClean="0">
                <a:latin typeface="Kruti Dev 010" pitchFamily="2" charset="0"/>
                <a:cs typeface="Times New Roman" pitchFamily="18" charset="0"/>
              </a:rPr>
              <a:t> </a:t>
            </a:r>
            <a:r>
              <a:rPr dirty="0" sz="2400" lang="en-IN" err="1" smtClean="0">
                <a:latin typeface="Kruti Dev 010" pitchFamily="2" charset="0"/>
                <a:cs typeface="Times New Roman" pitchFamily="18" charset="0"/>
              </a:rPr>
              <a:t>lhèkk</a:t>
            </a:r>
            <a:r>
              <a:rPr dirty="0" sz="2400" lang="en-IN" smtClean="0">
                <a:latin typeface="Kruti Dev 010" pitchFamily="2" charset="0"/>
                <a:cs typeface="Times New Roman" pitchFamily="18" charset="0"/>
              </a:rPr>
              <a:t> </a:t>
            </a:r>
            <a:r>
              <a:rPr dirty="0" sz="2400" lang="en-IN" err="1" smtClean="0">
                <a:latin typeface="Kruti Dev 010" pitchFamily="2" charset="0"/>
                <a:cs typeface="Times New Roman" pitchFamily="18" charset="0"/>
              </a:rPr>
              <a:t>lEcUèk</a:t>
            </a:r>
            <a:r>
              <a:rPr dirty="0" sz="2400" lang="en-IN" smtClean="0">
                <a:latin typeface="Kruti Dev 010" pitchFamily="2" charset="0"/>
                <a:cs typeface="Times New Roman" pitchFamily="18" charset="0"/>
              </a:rPr>
              <a:t> </a:t>
            </a:r>
            <a:r>
              <a:rPr dirty="0" sz="2400" lang="en-IN" err="1" smtClean="0">
                <a:latin typeface="Kruti Dev 010" pitchFamily="2" charset="0"/>
                <a:cs typeface="Times New Roman" pitchFamily="18" charset="0"/>
              </a:rPr>
              <a:t>fuxZrksa</a:t>
            </a:r>
            <a:r>
              <a:rPr dirty="0" sz="2400" lang="en-IN" smtClean="0">
                <a:latin typeface="Kruti Dev 010" pitchFamily="2" charset="0"/>
                <a:cs typeface="Times New Roman" pitchFamily="18" charset="0"/>
              </a:rPr>
              <a:t> </a:t>
            </a:r>
            <a:r>
              <a:rPr dirty="0" sz="2400" lang="en-IN" err="1" smtClean="0">
                <a:latin typeface="Kruti Dev 010" pitchFamily="2" charset="0"/>
                <a:cs typeface="Times New Roman" pitchFamily="18" charset="0"/>
              </a:rPr>
              <a:t>ls</a:t>
            </a:r>
            <a:r>
              <a:rPr dirty="0" sz="2400" lang="en-IN" smtClean="0">
                <a:latin typeface="Kruti Dev 010" pitchFamily="2" charset="0"/>
                <a:cs typeface="Times New Roman" pitchFamily="18" charset="0"/>
              </a:rPr>
              <a:t> </a:t>
            </a:r>
            <a:r>
              <a:rPr dirty="0" sz="2400" lang="en-IN" err="1" smtClean="0">
                <a:latin typeface="Kruti Dev 010" pitchFamily="2" charset="0"/>
                <a:cs typeface="Times New Roman" pitchFamily="18" charset="0"/>
              </a:rPr>
              <a:t>gksrk</a:t>
            </a:r>
            <a:r>
              <a:rPr dirty="0" sz="2400" lang="en-IN" smtClean="0">
                <a:latin typeface="Kruti Dev 010" pitchFamily="2" charset="0"/>
                <a:cs typeface="Times New Roman" pitchFamily="18" charset="0"/>
              </a:rPr>
              <a:t> </a:t>
            </a:r>
            <a:r>
              <a:rPr dirty="0" sz="2400" lang="en-IN" err="1" smtClean="0">
                <a:latin typeface="Kruti Dev 010" pitchFamily="2" charset="0"/>
                <a:cs typeface="Times New Roman" pitchFamily="18" charset="0"/>
              </a:rPr>
              <a:t>gSA</a:t>
            </a:r>
            <a:r>
              <a:rPr dirty="0" sz="2400" lang="en-IN" smtClean="0">
                <a:latin typeface="Kruti Dev 010" pitchFamily="2" charset="0"/>
                <a:cs typeface="Times New Roman" pitchFamily="18" charset="0"/>
              </a:rPr>
              <a:t> </a:t>
            </a:r>
            <a:r>
              <a:rPr dirty="0" sz="2400" lang="en-IN" err="1" smtClean="0">
                <a:latin typeface="Kruti Dev 010" pitchFamily="2" charset="0"/>
                <a:cs typeface="Times New Roman" pitchFamily="18" charset="0"/>
              </a:rPr>
              <a:t>izfrlEHkj.k</a:t>
            </a:r>
            <a:r>
              <a:rPr dirty="0" sz="2400" lang="en-IN" smtClean="0">
                <a:latin typeface="Kruti Dev 010" pitchFamily="2" charset="0"/>
                <a:cs typeface="Times New Roman" pitchFamily="18" charset="0"/>
              </a:rPr>
              <a:t> }</a:t>
            </a:r>
            <a:r>
              <a:rPr dirty="0" sz="2400" lang="en-IN" err="1" smtClean="0">
                <a:latin typeface="Kruti Dev 010" pitchFamily="2" charset="0"/>
                <a:cs typeface="Times New Roman" pitchFamily="18" charset="0"/>
              </a:rPr>
              <a:t>kjk</a:t>
            </a:r>
            <a:r>
              <a:rPr dirty="0" sz="2400" lang="en-IN" smtClean="0">
                <a:latin typeface="Kruti Dev 010" pitchFamily="2" charset="0"/>
                <a:cs typeface="Times New Roman" pitchFamily="18" charset="0"/>
              </a:rPr>
              <a:t> </a:t>
            </a:r>
            <a:r>
              <a:rPr dirty="0" sz="2400" lang="en-IN" err="1" smtClean="0">
                <a:latin typeface="Kruti Dev 010" pitchFamily="2" charset="0"/>
                <a:cs typeface="Times New Roman" pitchFamily="18" charset="0"/>
              </a:rPr>
              <a:t>fuos'k</a:t>
            </a:r>
            <a:r>
              <a:rPr dirty="0" sz="2400" lang="en-IN" smtClean="0">
                <a:latin typeface="Kruti Dev 010" pitchFamily="2" charset="0"/>
                <a:cs typeface="Times New Roman" pitchFamily="18" charset="0"/>
              </a:rPr>
              <a:t> o </a:t>
            </a:r>
            <a:r>
              <a:rPr dirty="0" sz="2400" lang="en-IN" err="1" smtClean="0">
                <a:latin typeface="Kruti Dev 010" pitchFamily="2" charset="0"/>
                <a:cs typeface="Times New Roman" pitchFamily="18" charset="0"/>
              </a:rPr>
              <a:t>fuxZrksa</a:t>
            </a:r>
            <a:r>
              <a:rPr dirty="0" sz="2400" lang="en-IN" smtClean="0">
                <a:latin typeface="Kruti Dev 010" pitchFamily="2" charset="0"/>
                <a:cs typeface="Times New Roman" pitchFamily="18" charset="0"/>
              </a:rPr>
              <a:t> </a:t>
            </a:r>
            <a:r>
              <a:rPr dirty="0" sz="2400" lang="en-IN" err="1" smtClean="0">
                <a:latin typeface="Kruti Dev 010" pitchFamily="2" charset="0"/>
                <a:cs typeface="Times New Roman" pitchFamily="18" charset="0"/>
              </a:rPr>
              <a:t>ds</a:t>
            </a:r>
            <a:r>
              <a:rPr dirty="0" sz="2400" lang="en-IN" smtClean="0">
                <a:latin typeface="Kruti Dev 010" pitchFamily="2" charset="0"/>
                <a:cs typeface="Times New Roman" pitchFamily="18" charset="0"/>
              </a:rPr>
              <a:t> </a:t>
            </a:r>
            <a:r>
              <a:rPr dirty="0" sz="2400" lang="en-IN" err="1" smtClean="0">
                <a:latin typeface="Kruti Dev 010" pitchFamily="2" charset="0"/>
                <a:cs typeface="Times New Roman" pitchFamily="18" charset="0"/>
              </a:rPr>
              <a:t>pØh</a:t>
            </a:r>
            <a:r>
              <a:rPr dirty="0" sz="2400" lang="en-IN" smtClean="0">
                <a:latin typeface="Kruti Dev 010" pitchFamily="2" charset="0"/>
                <a:cs typeface="Times New Roman" pitchFamily="18" charset="0"/>
              </a:rPr>
              <a:t>; &lt;</a:t>
            </a:r>
            <a:r>
              <a:rPr dirty="0" sz="2400" lang="en-IN" err="1" smtClean="0">
                <a:latin typeface="Kruti Dev 010" pitchFamily="2" charset="0"/>
                <a:cs typeface="Times New Roman" pitchFamily="18" charset="0"/>
              </a:rPr>
              <a:t>k¡ps</a:t>
            </a:r>
            <a:r>
              <a:rPr dirty="0" sz="2400" lang="en-IN" smtClean="0">
                <a:latin typeface="Kruti Dev 010" pitchFamily="2" charset="0"/>
                <a:cs typeface="Times New Roman" pitchFamily="18" charset="0"/>
              </a:rPr>
              <a:t> </a:t>
            </a:r>
            <a:r>
              <a:rPr dirty="0" sz="2400" lang="en-IN" err="1" smtClean="0">
                <a:latin typeface="Kruti Dev 010" pitchFamily="2" charset="0"/>
                <a:cs typeface="Times New Roman" pitchFamily="18" charset="0"/>
              </a:rPr>
              <a:t>esa</a:t>
            </a:r>
            <a:r>
              <a:rPr dirty="0" sz="2400" lang="en-IN" smtClean="0">
                <a:latin typeface="Kruti Dev 010" pitchFamily="2" charset="0"/>
                <a:cs typeface="Times New Roman" pitchFamily="18" charset="0"/>
              </a:rPr>
              <a:t> </a:t>
            </a:r>
            <a:r>
              <a:rPr dirty="0" sz="2400" lang="en-IN" err="1" smtClean="0">
                <a:latin typeface="Kruti Dev 010" pitchFamily="2" charset="0"/>
                <a:cs typeface="Times New Roman" pitchFamily="18" charset="0"/>
              </a:rPr>
              <a:t>lEcUèk</a:t>
            </a:r>
            <a:r>
              <a:rPr dirty="0" sz="2400" lang="en-IN" smtClean="0">
                <a:latin typeface="Kruti Dev 010" pitchFamily="2" charset="0"/>
                <a:cs typeface="Times New Roman" pitchFamily="18" charset="0"/>
              </a:rPr>
              <a:t> </a:t>
            </a:r>
            <a:r>
              <a:rPr dirty="0" sz="2400" lang="en-IN" err="1" smtClean="0">
                <a:latin typeface="Kruti Dev 010" pitchFamily="2" charset="0"/>
                <a:cs typeface="Times New Roman" pitchFamily="18" charset="0"/>
              </a:rPr>
              <a:t>LFkkfir</a:t>
            </a:r>
            <a:r>
              <a:rPr dirty="0" sz="2400" lang="en-IN" smtClean="0">
                <a:latin typeface="Kruti Dev 010" pitchFamily="2" charset="0"/>
                <a:cs typeface="Times New Roman" pitchFamily="18" charset="0"/>
              </a:rPr>
              <a:t> j[</a:t>
            </a:r>
            <a:r>
              <a:rPr dirty="0" sz="2400" lang="en-IN" err="1" smtClean="0">
                <a:latin typeface="Kruti Dev 010" pitchFamily="2" charset="0"/>
                <a:cs typeface="Times New Roman" pitchFamily="18" charset="0"/>
              </a:rPr>
              <a:t>kk</a:t>
            </a:r>
            <a:r>
              <a:rPr dirty="0" sz="2400" lang="en-IN" smtClean="0">
                <a:latin typeface="Kruti Dev 010" pitchFamily="2" charset="0"/>
                <a:cs typeface="Times New Roman" pitchFamily="18" charset="0"/>
              </a:rPr>
              <a:t> </a:t>
            </a:r>
            <a:r>
              <a:rPr dirty="0" sz="2400" lang="en-IN" err="1" smtClean="0">
                <a:latin typeface="Kruti Dev 010" pitchFamily="2" charset="0"/>
                <a:cs typeface="Times New Roman" pitchFamily="18" charset="0"/>
              </a:rPr>
              <a:t>tkrk</a:t>
            </a:r>
            <a:r>
              <a:rPr dirty="0" sz="2400" lang="en-IN" smtClean="0">
                <a:latin typeface="Kruti Dev 010" pitchFamily="2" charset="0"/>
                <a:cs typeface="Times New Roman" pitchFamily="18" charset="0"/>
              </a:rPr>
              <a:t> </a:t>
            </a:r>
            <a:r>
              <a:rPr dirty="0" sz="2400" lang="en-IN" err="1" smtClean="0">
                <a:latin typeface="Kruti Dev 010" pitchFamily="2" charset="0"/>
                <a:cs typeface="Times New Roman" pitchFamily="18" charset="0"/>
              </a:rPr>
              <a:t>gSA</a:t>
            </a:r>
            <a:r>
              <a:rPr dirty="0" sz="2400" lang="en-IN" smtClean="0">
                <a:latin typeface="Kruti Dev 010" pitchFamily="2" charset="0"/>
                <a:cs typeface="Times New Roman" pitchFamily="18" charset="0"/>
              </a:rPr>
              <a:t> </a:t>
            </a:r>
            <a:r>
              <a:rPr dirty="0" sz="2400" lang="en-IN" err="1" smtClean="0">
                <a:latin typeface="Kruti Dev 010" pitchFamily="2" charset="0"/>
                <a:cs typeface="Times New Roman" pitchFamily="18" charset="0"/>
              </a:rPr>
              <a:t>blesa</a:t>
            </a:r>
            <a:r>
              <a:rPr dirty="0" sz="2400" lang="en-IN" smtClean="0">
                <a:latin typeface="Kruti Dev 010" pitchFamily="2" charset="0"/>
                <a:cs typeface="Times New Roman" pitchFamily="18" charset="0"/>
              </a:rPr>
              <a:t> </a:t>
            </a:r>
            <a:r>
              <a:rPr dirty="0" sz="2400" lang="en-IN" err="1" smtClean="0">
                <a:latin typeface="Kruti Dev 010" pitchFamily="2" charset="0"/>
                <a:cs typeface="Times New Roman" pitchFamily="18" charset="0"/>
              </a:rPr>
              <a:t>fuxZru</a:t>
            </a:r>
            <a:r>
              <a:rPr dirty="0" sz="2400" lang="en-IN" smtClean="0">
                <a:latin typeface="Kruti Dev 010" pitchFamily="2" charset="0"/>
                <a:cs typeface="Times New Roman" pitchFamily="18" charset="0"/>
              </a:rPr>
              <a:t> dh </a:t>
            </a:r>
            <a:r>
              <a:rPr dirty="0" sz="2400" lang="en-IN" err="1" smtClean="0">
                <a:latin typeface="Kruti Dev 010" pitchFamily="2" charset="0"/>
                <a:cs typeface="Times New Roman" pitchFamily="18" charset="0"/>
              </a:rPr>
              <a:t>izfØ;k</a:t>
            </a:r>
            <a:r>
              <a:rPr dirty="0" sz="2400" lang="en-IN" smtClean="0">
                <a:latin typeface="Kruti Dev 010" pitchFamily="2" charset="0"/>
                <a:cs typeface="Times New Roman" pitchFamily="18" charset="0"/>
              </a:rPr>
              <a:t> </a:t>
            </a:r>
            <a:r>
              <a:rPr dirty="0" sz="2400" lang="en-IN" err="1" smtClean="0">
                <a:latin typeface="Kruti Dev 010" pitchFamily="2" charset="0"/>
                <a:cs typeface="Times New Roman" pitchFamily="18" charset="0"/>
              </a:rPr>
              <a:t>okrkoj.k</a:t>
            </a:r>
            <a:r>
              <a:rPr dirty="0" sz="2400" lang="en-IN" smtClean="0">
                <a:latin typeface="Kruti Dev 010" pitchFamily="2" charset="0"/>
                <a:cs typeface="Times New Roman" pitchFamily="18" charset="0"/>
              </a:rPr>
              <a:t> </a:t>
            </a:r>
            <a:r>
              <a:rPr dirty="0" sz="2400" lang="en-IN" err="1" smtClean="0">
                <a:latin typeface="Kruti Dev 010" pitchFamily="2" charset="0"/>
                <a:cs typeface="Times New Roman" pitchFamily="18" charset="0"/>
              </a:rPr>
              <a:t>ls</a:t>
            </a:r>
            <a:r>
              <a:rPr dirty="0" sz="2400" lang="en-IN" smtClean="0">
                <a:latin typeface="Kruti Dev 010" pitchFamily="2" charset="0"/>
                <a:cs typeface="Times New Roman" pitchFamily="18" charset="0"/>
              </a:rPr>
              <a:t> ,d </a:t>
            </a:r>
            <a:r>
              <a:rPr dirty="0" sz="2400" lang="en-IN" err="1" smtClean="0">
                <a:latin typeface="Kruti Dev 010" pitchFamily="2" charset="0"/>
                <a:cs typeface="Times New Roman" pitchFamily="18" charset="0"/>
              </a:rPr>
              <a:t>ckj</a:t>
            </a:r>
            <a:r>
              <a:rPr dirty="0" sz="2400" lang="en-IN" smtClean="0">
                <a:latin typeface="Kruti Dev 010" pitchFamily="2" charset="0"/>
                <a:cs typeface="Times New Roman" pitchFamily="18" charset="0"/>
              </a:rPr>
              <a:t> </a:t>
            </a:r>
            <a:r>
              <a:rPr dirty="0" sz="2400" lang="en-IN" err="1" smtClean="0">
                <a:latin typeface="Kruti Dev 010" pitchFamily="2" charset="0"/>
                <a:cs typeface="Times New Roman" pitchFamily="18" charset="0"/>
              </a:rPr>
              <a:t>fQj</a:t>
            </a:r>
            <a:r>
              <a:rPr dirty="0" sz="2400" lang="en-IN" smtClean="0">
                <a:latin typeface="Kruti Dev 010" pitchFamily="2" charset="0"/>
                <a:cs typeface="Times New Roman" pitchFamily="18" charset="0"/>
              </a:rPr>
              <a:t> </a:t>
            </a:r>
            <a:r>
              <a:rPr dirty="0" sz="2400" lang="en-IN" err="1" smtClean="0">
                <a:latin typeface="Kruti Dev 010" pitchFamily="2" charset="0"/>
                <a:cs typeface="Times New Roman" pitchFamily="18" charset="0"/>
              </a:rPr>
              <a:t>iqu</a:t>
            </a:r>
            <a:r>
              <a:rPr dirty="0" sz="2400" lang="en-IN" smtClean="0">
                <a:latin typeface="Kruti Dev 010" pitchFamily="2" charset="0"/>
                <a:cs typeface="Times New Roman" pitchFamily="18" charset="0"/>
              </a:rPr>
              <a:t>% </a:t>
            </a:r>
            <a:r>
              <a:rPr dirty="0" sz="2400" lang="en-IN" err="1" smtClean="0">
                <a:latin typeface="Kruti Dev 010" pitchFamily="2" charset="0"/>
                <a:cs typeface="Times New Roman" pitchFamily="18" charset="0"/>
              </a:rPr>
              <a:t>fuos'ku</a:t>
            </a:r>
            <a:r>
              <a:rPr dirty="0" sz="2400" lang="en-IN" smtClean="0">
                <a:latin typeface="Kruti Dev 010" pitchFamily="2" charset="0"/>
                <a:cs typeface="Times New Roman" pitchFamily="18" charset="0"/>
              </a:rPr>
              <a:t> </a:t>
            </a:r>
            <a:r>
              <a:rPr dirty="0" sz="2400" lang="en-IN" err="1" smtClean="0">
                <a:latin typeface="Kruti Dev 010" pitchFamily="2" charset="0"/>
                <a:cs typeface="Times New Roman" pitchFamily="18" charset="0"/>
              </a:rPr>
              <a:t>ds</a:t>
            </a:r>
            <a:r>
              <a:rPr dirty="0" sz="2400" lang="en-IN" smtClean="0">
                <a:latin typeface="Kruti Dev 010" pitchFamily="2" charset="0"/>
                <a:cs typeface="Times New Roman" pitchFamily="18" charset="0"/>
              </a:rPr>
              <a:t> :</a:t>
            </a:r>
            <a:r>
              <a:rPr dirty="0" sz="2400" lang="en-IN" err="1" smtClean="0">
                <a:latin typeface="Kruti Dev 010" pitchFamily="2" charset="0"/>
                <a:cs typeface="Times New Roman" pitchFamily="18" charset="0"/>
              </a:rPr>
              <a:t>i</a:t>
            </a:r>
            <a:r>
              <a:rPr dirty="0" sz="2400" lang="en-IN" smtClean="0">
                <a:latin typeface="Kruti Dev 010" pitchFamily="2" charset="0"/>
                <a:cs typeface="Times New Roman" pitchFamily="18" charset="0"/>
              </a:rPr>
              <a:t> </a:t>
            </a:r>
            <a:r>
              <a:rPr dirty="0" sz="2400" lang="en-IN" err="1" smtClean="0">
                <a:latin typeface="Kruti Dev 010" pitchFamily="2" charset="0"/>
                <a:cs typeface="Times New Roman" pitchFamily="18" charset="0"/>
              </a:rPr>
              <a:t>esa</a:t>
            </a:r>
            <a:r>
              <a:rPr dirty="0" sz="2400" lang="en-IN" smtClean="0">
                <a:latin typeface="Kruti Dev 010" pitchFamily="2" charset="0"/>
                <a:cs typeface="Times New Roman" pitchFamily="18" charset="0"/>
              </a:rPr>
              <a:t> </a:t>
            </a:r>
            <a:r>
              <a:rPr dirty="0" sz="2400" lang="en-IN" err="1" smtClean="0">
                <a:latin typeface="Kruti Dev 010" pitchFamily="2" charset="0"/>
                <a:cs typeface="Times New Roman" pitchFamily="18" charset="0"/>
              </a:rPr>
              <a:t>jktuhfrd</a:t>
            </a:r>
            <a:r>
              <a:rPr dirty="0" sz="2400" lang="en-IN" smtClean="0">
                <a:latin typeface="Kruti Dev 010" pitchFamily="2" charset="0"/>
                <a:cs typeface="Times New Roman" pitchFamily="18" charset="0"/>
              </a:rPr>
              <a:t> </a:t>
            </a:r>
            <a:r>
              <a:rPr dirty="0" sz="2400" lang="en-IN" err="1" smtClean="0">
                <a:latin typeface="Kruti Dev 010" pitchFamily="2" charset="0"/>
                <a:cs typeface="Times New Roman" pitchFamily="18" charset="0"/>
              </a:rPr>
              <a:t>O;oLFkk</a:t>
            </a:r>
            <a:r>
              <a:rPr dirty="0" sz="2400" lang="en-IN" smtClean="0">
                <a:latin typeface="Kruti Dev 010" pitchFamily="2" charset="0"/>
                <a:cs typeface="Times New Roman" pitchFamily="18" charset="0"/>
              </a:rPr>
              <a:t> </a:t>
            </a:r>
            <a:r>
              <a:rPr dirty="0" sz="2400" lang="en-IN" err="1" smtClean="0">
                <a:latin typeface="Kruti Dev 010" pitchFamily="2" charset="0"/>
                <a:cs typeface="Times New Roman" pitchFamily="18" charset="0"/>
              </a:rPr>
              <a:t>dks</a:t>
            </a:r>
            <a:r>
              <a:rPr dirty="0" sz="2400" lang="en-IN" smtClean="0">
                <a:latin typeface="Kruti Dev 010" pitchFamily="2" charset="0"/>
                <a:cs typeface="Times New Roman" pitchFamily="18" charset="0"/>
              </a:rPr>
              <a:t> </a:t>
            </a:r>
            <a:r>
              <a:rPr dirty="0" sz="2400" lang="en-IN" err="1" smtClean="0">
                <a:latin typeface="Kruti Dev 010" pitchFamily="2" charset="0"/>
                <a:cs typeface="Times New Roman" pitchFamily="18" charset="0"/>
              </a:rPr>
              <a:t>izHkkfor</a:t>
            </a:r>
            <a:r>
              <a:rPr dirty="0" sz="2400" lang="en-IN" smtClean="0">
                <a:latin typeface="Kruti Dev 010" pitchFamily="2" charset="0"/>
                <a:cs typeface="Times New Roman" pitchFamily="18" charset="0"/>
              </a:rPr>
              <a:t> </a:t>
            </a:r>
            <a:r>
              <a:rPr dirty="0" sz="2400" lang="en-IN" err="1" smtClean="0">
                <a:latin typeface="Kruti Dev 010" pitchFamily="2" charset="0"/>
                <a:cs typeface="Times New Roman" pitchFamily="18" charset="0"/>
              </a:rPr>
              <a:t>djrh</a:t>
            </a:r>
            <a:r>
              <a:rPr dirty="0" sz="2400" lang="en-IN" smtClean="0">
                <a:latin typeface="Kruti Dev 010" pitchFamily="2" charset="0"/>
                <a:cs typeface="Times New Roman" pitchFamily="18" charset="0"/>
              </a:rPr>
              <a:t> </a:t>
            </a:r>
            <a:r>
              <a:rPr dirty="0" sz="2400" lang="en-IN" err="1" smtClean="0">
                <a:latin typeface="Kruti Dev 010" pitchFamily="2" charset="0"/>
                <a:cs typeface="Times New Roman" pitchFamily="18" charset="0"/>
              </a:rPr>
              <a:t>gS</a:t>
            </a:r>
            <a:r>
              <a:rPr dirty="0" sz="2400" lang="en-IN" smtClean="0">
                <a:latin typeface="Kruti Dev 010" pitchFamily="2" charset="0"/>
                <a:cs typeface="Times New Roman" pitchFamily="18" charset="0"/>
              </a:rPr>
              <a:t> </a:t>
            </a:r>
            <a:r>
              <a:rPr dirty="0" sz="2400" lang="en-IN" err="1" smtClean="0">
                <a:latin typeface="Kruti Dev 010" pitchFamily="2" charset="0"/>
                <a:cs typeface="Times New Roman" pitchFamily="18" charset="0"/>
              </a:rPr>
              <a:t>vkSj</a:t>
            </a:r>
            <a:r>
              <a:rPr dirty="0" sz="2400" lang="en-IN" smtClean="0">
                <a:latin typeface="Kruti Dev 010" pitchFamily="2" charset="0"/>
                <a:cs typeface="Times New Roman" pitchFamily="18" charset="0"/>
              </a:rPr>
              <a:t> ;</a:t>
            </a:r>
            <a:r>
              <a:rPr dirty="0" sz="2400" lang="en-IN" err="1" smtClean="0">
                <a:latin typeface="Kruti Dev 010" pitchFamily="2" charset="0"/>
                <a:cs typeface="Times New Roman" pitchFamily="18" charset="0"/>
              </a:rPr>
              <a:t>gh</a:t>
            </a:r>
            <a:r>
              <a:rPr dirty="0" sz="2400" lang="en-IN" smtClean="0">
                <a:latin typeface="Kruti Dev 010" pitchFamily="2" charset="0"/>
                <a:cs typeface="Times New Roman" pitchFamily="18" charset="0"/>
              </a:rPr>
              <a:t> </a:t>
            </a:r>
            <a:r>
              <a:rPr dirty="0" sz="2400" lang="en-IN" err="1" smtClean="0">
                <a:latin typeface="Kruti Dev 010" pitchFamily="2" charset="0"/>
                <a:cs typeface="Times New Roman" pitchFamily="18" charset="0"/>
              </a:rPr>
              <a:t>jktuhfrd</a:t>
            </a:r>
            <a:r>
              <a:rPr dirty="0" sz="2400" lang="en-IN" smtClean="0">
                <a:latin typeface="Kruti Dev 010" pitchFamily="2" charset="0"/>
                <a:cs typeface="Times New Roman" pitchFamily="18" charset="0"/>
              </a:rPr>
              <a:t> </a:t>
            </a:r>
            <a:r>
              <a:rPr dirty="0" sz="2400" lang="en-IN" err="1" smtClean="0">
                <a:latin typeface="Kruti Dev 010" pitchFamily="2" charset="0"/>
                <a:cs typeface="Times New Roman" pitchFamily="18" charset="0"/>
              </a:rPr>
              <a:t>O;oLFkk</a:t>
            </a:r>
            <a:r>
              <a:rPr dirty="0" sz="2400" lang="en-IN" smtClean="0">
                <a:latin typeface="Kruti Dev 010" pitchFamily="2" charset="0"/>
                <a:cs typeface="Times New Roman" pitchFamily="18" charset="0"/>
              </a:rPr>
              <a:t> </a:t>
            </a:r>
            <a:r>
              <a:rPr dirty="0" sz="2400" lang="en-IN" err="1" smtClean="0">
                <a:latin typeface="Kruti Dev 010" pitchFamily="2" charset="0"/>
                <a:cs typeface="Times New Roman" pitchFamily="18" charset="0"/>
              </a:rPr>
              <a:t>dks</a:t>
            </a:r>
            <a:r>
              <a:rPr dirty="0" sz="2400" lang="en-IN" smtClean="0">
                <a:latin typeface="Kruti Dev 010" pitchFamily="2" charset="0"/>
                <a:cs typeface="Times New Roman" pitchFamily="18" charset="0"/>
              </a:rPr>
              <a:t> </a:t>
            </a:r>
            <a:r>
              <a:rPr dirty="0" sz="2400" lang="en-IN" err="1" smtClean="0">
                <a:latin typeface="Kruti Dev 010" pitchFamily="2" charset="0"/>
                <a:cs typeface="Times New Roman" pitchFamily="18" charset="0"/>
              </a:rPr>
              <a:t>xfr'khy</a:t>
            </a:r>
            <a:r>
              <a:rPr dirty="0" sz="2400" lang="en-IN" smtClean="0">
                <a:latin typeface="Kruti Dev 010" pitchFamily="2" charset="0"/>
                <a:cs typeface="Times New Roman" pitchFamily="18" charset="0"/>
              </a:rPr>
              <a:t> </a:t>
            </a:r>
            <a:r>
              <a:rPr dirty="0" sz="2400" lang="en-IN" err="1" smtClean="0">
                <a:latin typeface="Kruti Dev 010" pitchFamily="2" charset="0"/>
                <a:cs typeface="Times New Roman" pitchFamily="18" charset="0"/>
              </a:rPr>
              <a:t>cuk</a:t>
            </a:r>
            <a:r>
              <a:rPr dirty="0" sz="2400" lang="en-IN" smtClean="0">
                <a:latin typeface="Kruti Dev 010" pitchFamily="2" charset="0"/>
                <a:cs typeface="Times New Roman" pitchFamily="18" charset="0"/>
              </a:rPr>
              <a:t>, j[</a:t>
            </a:r>
            <a:r>
              <a:rPr dirty="0" sz="2400" lang="en-IN" err="1" smtClean="0">
                <a:latin typeface="Kruti Dev 010" pitchFamily="2" charset="0"/>
                <a:cs typeface="Times New Roman" pitchFamily="18" charset="0"/>
              </a:rPr>
              <a:t>kus</a:t>
            </a:r>
            <a:r>
              <a:rPr dirty="0" sz="2400" lang="en-IN" smtClean="0">
                <a:latin typeface="Kruti Dev 010" pitchFamily="2" charset="0"/>
                <a:cs typeface="Times New Roman" pitchFamily="18" charset="0"/>
              </a:rPr>
              <a:t> </a:t>
            </a:r>
            <a:r>
              <a:rPr dirty="0" sz="2400" lang="en-IN" err="1" smtClean="0">
                <a:latin typeface="Kruti Dev 010" pitchFamily="2" charset="0"/>
                <a:cs typeface="Times New Roman" pitchFamily="18" charset="0"/>
              </a:rPr>
              <a:t>dk</a:t>
            </a:r>
            <a:r>
              <a:rPr dirty="0" sz="2400" lang="en-IN" smtClean="0">
                <a:latin typeface="Kruti Dev 010" pitchFamily="2" charset="0"/>
                <a:cs typeface="Times New Roman" pitchFamily="18" charset="0"/>
              </a:rPr>
              <a:t> </a:t>
            </a:r>
            <a:r>
              <a:rPr dirty="0" sz="2400" lang="en-IN" err="1" smtClean="0">
                <a:latin typeface="Kruti Dev 010" pitchFamily="2" charset="0"/>
                <a:cs typeface="Times New Roman" pitchFamily="18" charset="0"/>
              </a:rPr>
              <a:t>vkèkkj</a:t>
            </a:r>
            <a:r>
              <a:rPr dirty="0" sz="2400" lang="en-IN" smtClean="0">
                <a:latin typeface="Kruti Dev 010" pitchFamily="2" charset="0"/>
                <a:cs typeface="Times New Roman" pitchFamily="18" charset="0"/>
              </a:rPr>
              <a:t> </a:t>
            </a:r>
            <a:r>
              <a:rPr dirty="0" sz="2400" lang="en-IN" err="1" smtClean="0">
                <a:latin typeface="Kruti Dev 010" pitchFamily="2" charset="0"/>
                <a:cs typeface="Times New Roman" pitchFamily="18" charset="0"/>
              </a:rPr>
              <a:t>gSA</a:t>
            </a:r>
            <a:r>
              <a:rPr dirty="0" sz="2400" lang="en-IN" smtClean="0"/>
              <a:t> </a:t>
            </a:r>
          </a:p>
          <a:p>
            <a:pPr algn="just"/>
            <a:r>
              <a:rPr dirty="0" sz="2400" lang="en-IN" smtClean="0">
                <a:latin typeface="Kruti Dev 010" pitchFamily="2" charset="0"/>
              </a:rPr>
              <a:t>	</a:t>
            </a:r>
            <a:r>
              <a:rPr dirty="0" sz="2400" lang="en-IN" err="1" smtClean="0">
                <a:latin typeface="Kruti Dev 010" pitchFamily="2" charset="0"/>
              </a:rPr>
              <a:t>bl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izdkj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bZLVu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dk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smtClean="0">
                <a:latin typeface="Times New Roman" pitchFamily="18" charset="0"/>
                <a:cs typeface="Times New Roman" pitchFamily="18" charset="0"/>
              </a:rPr>
              <a:t>'Input-Output' </a:t>
            </a:r>
            <a:r>
              <a:rPr dirty="0" sz="2400" lang="en-IN" err="1" smtClean="0">
                <a:latin typeface="Kruti Dev 010" pitchFamily="2" charset="0"/>
              </a:rPr>
              <a:t>dk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ekWMy</a:t>
            </a:r>
            <a:r>
              <a:rPr dirty="0" sz="2400" lang="en-IN" smtClean="0">
                <a:latin typeface="Kruti Dev 010" pitchFamily="2" charset="0"/>
              </a:rPr>
              <a:t> ,d ,</a:t>
            </a:r>
            <a:r>
              <a:rPr dirty="0" sz="2400" lang="en-IN" err="1" smtClean="0">
                <a:latin typeface="Kruti Dev 010" pitchFamily="2" charset="0"/>
              </a:rPr>
              <a:t>slk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lkapk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gS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ftlds</a:t>
            </a:r>
            <a:r>
              <a:rPr dirty="0" sz="2400" lang="en-IN" smtClean="0">
                <a:latin typeface="Kruti Dev 010" pitchFamily="2" charset="0"/>
              </a:rPr>
              <a:t> }</a:t>
            </a:r>
            <a:r>
              <a:rPr dirty="0" sz="2400" lang="en-IN" err="1" smtClean="0">
                <a:latin typeface="Kruti Dev 010" pitchFamily="2" charset="0"/>
              </a:rPr>
              <a:t>kjk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fdlh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Hkh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izdkj</a:t>
            </a:r>
            <a:r>
              <a:rPr dirty="0" sz="2400" lang="en-IN" smtClean="0">
                <a:latin typeface="Kruti Dev 010" pitchFamily="2" charset="0"/>
              </a:rPr>
              <a:t> dh </a:t>
            </a:r>
            <a:r>
              <a:rPr dirty="0" sz="2400" lang="en-IN" err="1" smtClean="0">
                <a:latin typeface="Kruti Dev 010" pitchFamily="2" charset="0"/>
              </a:rPr>
              <a:t>jktuhfrd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O;oLFkk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dk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vè</a:t>
            </a:r>
            <a:r>
              <a:rPr dirty="0" sz="2400" lang="en-IN" smtClean="0">
                <a:latin typeface="Kruti Dev 010" pitchFamily="2" charset="0"/>
              </a:rPr>
              <a:t>;;u </a:t>
            </a:r>
            <a:r>
              <a:rPr dirty="0" sz="2400" lang="en-IN" err="1" smtClean="0">
                <a:latin typeface="Kruti Dev 010" pitchFamily="2" charset="0"/>
              </a:rPr>
              <a:t>fd;k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tk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ldrk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gSA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blh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rjg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vkWe.M</a:t>
            </a:r>
            <a:r>
              <a:rPr dirty="0" sz="2400" lang="en-IN" smtClean="0">
                <a:latin typeface="Kruti Dev 010" pitchFamily="2" charset="0"/>
              </a:rPr>
              <a:t> o </a:t>
            </a:r>
            <a:r>
              <a:rPr dirty="0" sz="2400" lang="en-IN" err="1" smtClean="0">
                <a:latin typeface="Kruti Dev 010" pitchFamily="2" charset="0"/>
              </a:rPr>
              <a:t>ikWosy</a:t>
            </a:r>
            <a:r>
              <a:rPr dirty="0" sz="2400" lang="en-IN" smtClean="0">
                <a:latin typeface="Kruti Dev 010" pitchFamily="2" charset="0"/>
              </a:rPr>
              <a:t> us </a:t>
            </a:r>
            <a:r>
              <a:rPr dirty="0" sz="2400" lang="en-IN" err="1" smtClean="0">
                <a:latin typeface="Kruti Dev 010" pitchFamily="2" charset="0"/>
              </a:rPr>
              <a:t>Hkh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jktuhfrd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O;oLFkk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ds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ckjs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esa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vè</a:t>
            </a:r>
            <a:r>
              <a:rPr dirty="0" sz="2400" lang="en-IN" smtClean="0">
                <a:latin typeface="Kruti Dev 010" pitchFamily="2" charset="0"/>
              </a:rPr>
              <a:t>;;u </a:t>
            </a:r>
            <a:r>
              <a:rPr dirty="0" sz="2400" lang="en-IN" err="1" smtClean="0">
                <a:latin typeface="Kruti Dev 010" pitchFamily="2" charset="0"/>
              </a:rPr>
              <a:t>ds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fy</a:t>
            </a:r>
            <a:r>
              <a:rPr dirty="0" sz="2400" lang="en-IN" smtClean="0">
                <a:latin typeface="Kruti Dev 010" pitchFamily="2" charset="0"/>
              </a:rPr>
              <a:t>, </a:t>
            </a:r>
            <a:r>
              <a:rPr dirty="0" sz="2400" lang="en-IN" err="1" smtClean="0">
                <a:latin typeface="Kruti Dev 010" pitchFamily="2" charset="0"/>
              </a:rPr>
              <a:t>lajpukRed&amp;izdk;kZRed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ekWMy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izLrqr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fd;k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gSA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mlus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jktuhfrd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O;oLFkk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dks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ifjHkkf"kr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djrs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gq</a:t>
            </a:r>
            <a:r>
              <a:rPr dirty="0" sz="2400" lang="en-IN" smtClean="0">
                <a:latin typeface="Kruti Dev 010" pitchFamily="2" charset="0"/>
              </a:rPr>
              <a:t>, </a:t>
            </a:r>
            <a:r>
              <a:rPr dirty="0" sz="2400" lang="en-IN" err="1" smtClean="0">
                <a:latin typeface="Kruti Dev 010" pitchFamily="2" charset="0"/>
              </a:rPr>
              <a:t>dgk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gS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fd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jktuhfrd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O;oLFkk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lHkh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LorU</a:t>
            </a:r>
            <a:r>
              <a:rPr dirty="0" sz="2400" lang="en-IN" smtClean="0">
                <a:latin typeface="Kruti Dev 010" pitchFamily="2" charset="0"/>
              </a:rPr>
              <a:t>=k </a:t>
            </a:r>
            <a:r>
              <a:rPr dirty="0" sz="2400" lang="en-IN" err="1" smtClean="0">
                <a:latin typeface="Kruti Dev 010" pitchFamily="2" charset="0"/>
              </a:rPr>
              <a:t>lektksa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ds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vUr%fØ;kvksa</a:t>
            </a:r>
            <a:r>
              <a:rPr dirty="0" sz="2400" lang="en-IN" smtClean="0">
                <a:latin typeface="Kruti Dev 010" pitchFamily="2" charset="0"/>
              </a:rPr>
              <a:t> dh ,d ,</a:t>
            </a:r>
            <a:r>
              <a:rPr dirty="0" sz="2400" lang="en-IN" err="1" smtClean="0">
                <a:latin typeface="Kruti Dev 010" pitchFamily="2" charset="0"/>
              </a:rPr>
              <a:t>slh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O;oLFkk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gS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tks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cgqr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dqN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oSèk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HkkSfrd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ckè;rk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dk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iz;ksx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djds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vFkok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iz;ksx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djus</a:t>
            </a:r>
            <a:r>
              <a:rPr dirty="0" sz="2400" lang="en-IN" smtClean="0">
                <a:latin typeface="Kruti Dev 010" pitchFamily="2" charset="0"/>
              </a:rPr>
              <a:t> dh </a:t>
            </a:r>
            <a:r>
              <a:rPr dirty="0" sz="2400" lang="en-IN" err="1" smtClean="0">
                <a:latin typeface="Kruti Dev 010" pitchFamily="2" charset="0"/>
              </a:rPr>
              <a:t>èkedh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nsdj</a:t>
            </a:r>
            <a:r>
              <a:rPr dirty="0" sz="2400" lang="en-IN" smtClean="0">
                <a:latin typeface="Kruti Dev 010" pitchFamily="2" charset="0"/>
              </a:rPr>
              <a:t> ,</a:t>
            </a:r>
            <a:r>
              <a:rPr dirty="0" sz="2400" lang="en-IN" err="1" smtClean="0">
                <a:latin typeface="Kruti Dev 010" pitchFamily="2" charset="0"/>
              </a:rPr>
              <a:t>dhdj.k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vkSj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vuqdwyu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ds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dk;ks</a:t>
            </a:r>
            <a:r>
              <a:rPr dirty="0" sz="2400" lang="en-IN" smtClean="0">
                <a:latin typeface="Kruti Dev 010" pitchFamily="2" charset="0"/>
              </a:rPr>
              <a:t>± </a:t>
            </a:r>
            <a:r>
              <a:rPr dirty="0" sz="2400" lang="en-IN" err="1" smtClean="0">
                <a:latin typeface="Kruti Dev 010" pitchFamily="2" charset="0"/>
              </a:rPr>
              <a:t>dk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lEiknu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djrh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gSA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vkWe.M</a:t>
            </a:r>
            <a:r>
              <a:rPr dirty="0" sz="2400" lang="en-IN" smtClean="0">
                <a:latin typeface="Kruti Dev 010" pitchFamily="2" charset="0"/>
              </a:rPr>
              <a:t> o </a:t>
            </a:r>
            <a:r>
              <a:rPr dirty="0" sz="2400" lang="en-IN" err="1" smtClean="0">
                <a:latin typeface="Kruti Dev 010" pitchFamily="2" charset="0"/>
              </a:rPr>
              <a:t>ikWosy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ds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vuqlkj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jktuhfrd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O;oLFkk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ds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rhu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la?kVd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smtClean="0">
                <a:latin typeface="Times New Roman" pitchFamily="18" charset="0"/>
                <a:cs typeface="Times New Roman" pitchFamily="18" charset="0"/>
              </a:rPr>
              <a:t>(Components) </a:t>
            </a:r>
            <a:r>
              <a:rPr dirty="0" sz="2400" lang="en-IN" err="1" smtClean="0">
                <a:latin typeface="Kruti Dev 010" pitchFamily="2" charset="0"/>
              </a:rPr>
              <a:t>jktuhfrd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lajpuk,a</a:t>
            </a:r>
            <a:r>
              <a:rPr dirty="0" sz="2400" lang="en-IN" smtClean="0">
                <a:latin typeface="Kruti Dev 010" pitchFamily="2" charset="0"/>
              </a:rPr>
              <a:t>] </a:t>
            </a:r>
            <a:r>
              <a:rPr dirty="0" sz="2400" lang="en-IN" err="1" smtClean="0">
                <a:latin typeface="Kruti Dev 010" pitchFamily="2" charset="0"/>
              </a:rPr>
              <a:t>jktuhfrd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laLÑfr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vkSj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jktuhfrd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usr`Ro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gSaA</a:t>
            </a:r>
            <a:endParaRPr dirty="0" sz="2400" lang="en-IN">
              <a:latin typeface="Kruti Dev 010" pitchFamily="2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9" name="Rectangle 1"/>
          <p:cNvSpPr/>
          <p:nvPr/>
        </p:nvSpPr>
        <p:spPr>
          <a:xfrm>
            <a:off x="214282" y="142852"/>
            <a:ext cx="8715436" cy="6136640"/>
          </a:xfrm>
          <a:prstGeom prst="rect"/>
        </p:spPr>
        <p:txBody>
          <a:bodyPr wrap="square">
            <a:spAutoFit/>
          </a:bodyPr>
          <a:p>
            <a:pPr algn="just"/>
            <a:r>
              <a:rPr dirty="0" sz="2400" lang="en-IN" err="1" smtClean="0">
                <a:latin typeface="Kruti Dev 010" pitchFamily="2" charset="0"/>
              </a:rPr>
              <a:t>bu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la?kVdksa</a:t>
            </a:r>
            <a:r>
              <a:rPr dirty="0" sz="2400" lang="en-IN" smtClean="0">
                <a:latin typeface="Kruti Dev 010" pitchFamily="2" charset="0"/>
              </a:rPr>
              <a:t> }</a:t>
            </a:r>
            <a:r>
              <a:rPr dirty="0" sz="2400" lang="en-IN" err="1" smtClean="0">
                <a:latin typeface="Kruti Dev 010" pitchFamily="2" charset="0"/>
              </a:rPr>
              <a:t>kjk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jktuhfrd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O;oLFkk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dks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xfr'khy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cuk;k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tkrk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gSA</a:t>
            </a:r>
            <a:r>
              <a:rPr dirty="0" sz="2400" lang="en-IN" smtClean="0">
                <a:latin typeface="Kruti Dev 010" pitchFamily="2" charset="0"/>
              </a:rPr>
              <a:t> buds }</a:t>
            </a:r>
            <a:r>
              <a:rPr dirty="0" sz="2400" lang="en-IN" err="1" smtClean="0">
                <a:latin typeface="Kruti Dev 010" pitchFamily="2" charset="0"/>
              </a:rPr>
              <a:t>kjk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lEikfnr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fd</a:t>
            </a:r>
            <a:r>
              <a:rPr dirty="0" sz="2400" lang="en-IN" smtClean="0">
                <a:latin typeface="Kruti Dev 010" pitchFamily="2" charset="0"/>
              </a:rPr>
              <a:t>, </a:t>
            </a:r>
            <a:r>
              <a:rPr dirty="0" sz="2400" lang="en-IN" err="1" smtClean="0">
                <a:latin typeface="Kruti Dev 010" pitchFamily="2" charset="0"/>
              </a:rPr>
              <a:t>tkus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okys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dk;Z</a:t>
            </a:r>
            <a:r>
              <a:rPr dirty="0" sz="2400" lang="en-IN" smtClean="0">
                <a:latin typeface="Kruti Dev 010" pitchFamily="2" charset="0"/>
              </a:rPr>
              <a:t> &amp;</a:t>
            </a:r>
            <a:r>
              <a:rPr dirty="0" sz="2400" lang="en-IN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dirty="0" sz="2400" lang="en-IN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dirty="0" sz="2400" lang="en-IN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dirty="0" sz="2400" lang="en-IN" err="1" smtClean="0">
                <a:latin typeface="Kruti Dev 010" pitchFamily="2" charset="0"/>
              </a:rPr>
              <a:t>ekaxksa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dk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p;u</a:t>
            </a:r>
            <a:r>
              <a:rPr dirty="0" sz="2400" lang="en-IN" smtClean="0">
                <a:latin typeface="Kruti Dev 010" pitchFamily="2" charset="0"/>
              </a:rPr>
              <a:t> o </a:t>
            </a:r>
            <a:r>
              <a:rPr dirty="0" sz="2400" lang="en-IN" err="1" smtClean="0">
                <a:latin typeface="Kruti Dev 010" pitchFamily="2" charset="0"/>
              </a:rPr>
              <a:t>la;qDrhdj.k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smtClean="0">
                <a:latin typeface="Times New Roman" pitchFamily="18" charset="0"/>
                <a:cs typeface="Times New Roman" pitchFamily="18" charset="0"/>
              </a:rPr>
              <a:t>(ii) </a:t>
            </a:r>
            <a:r>
              <a:rPr dirty="0" sz="2400" lang="en-IN" err="1" smtClean="0">
                <a:latin typeface="Kruti Dev 010" pitchFamily="2" charset="0"/>
              </a:rPr>
              <a:t>ekaxksa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dk</a:t>
            </a:r>
            <a:r>
              <a:rPr dirty="0" sz="2400" lang="en-IN" smtClean="0">
                <a:latin typeface="Kruti Dev 010" pitchFamily="2" charset="0"/>
              </a:rPr>
              <a:t> :</a:t>
            </a:r>
            <a:r>
              <a:rPr dirty="0" sz="2400" lang="en-IN" err="1" smtClean="0">
                <a:latin typeface="Kruti Dev 010" pitchFamily="2" charset="0"/>
              </a:rPr>
              <a:t>ikUrj.k</a:t>
            </a:r>
            <a:r>
              <a:rPr dirty="0" sz="2400" lang="en-IN" smtClean="0">
                <a:latin typeface="Kruti Dev 010" pitchFamily="2" charset="0"/>
              </a:rPr>
              <a:t> ;k </a:t>
            </a:r>
            <a:r>
              <a:rPr dirty="0" sz="2400" lang="en-IN" err="1" smtClean="0">
                <a:latin typeface="Kruti Dev 010" pitchFamily="2" charset="0"/>
              </a:rPr>
              <a:t>fuxZru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smtClean="0">
                <a:latin typeface="Times New Roman" pitchFamily="18" charset="0"/>
                <a:cs typeface="Times New Roman" pitchFamily="18" charset="0"/>
              </a:rPr>
              <a:t>(iii) </a:t>
            </a:r>
            <a:r>
              <a:rPr dirty="0" sz="2400" lang="en-IN" err="1" smtClean="0">
                <a:latin typeface="Kruti Dev 010" pitchFamily="2" charset="0"/>
              </a:rPr>
              <a:t>O;oLFkk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dk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vuqj</a:t>
            </a:r>
            <a:r>
              <a:rPr dirty="0" sz="2400" lang="en-IN" smtClean="0">
                <a:latin typeface="Kruti Dev 010" pitchFamily="2" charset="0"/>
              </a:rPr>
              <a:t>{</a:t>
            </a:r>
            <a:r>
              <a:rPr dirty="0" sz="2400" lang="en-IN" err="1" smtClean="0">
                <a:latin typeface="Kruti Dev 010" pitchFamily="2" charset="0"/>
              </a:rPr>
              <a:t>k.k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smtClean="0">
                <a:latin typeface="Times New Roman" pitchFamily="18" charset="0"/>
                <a:cs typeface="Times New Roman" pitchFamily="18" charset="0"/>
              </a:rPr>
              <a:t>(Maintenance) (iv) </a:t>
            </a:r>
            <a:r>
              <a:rPr dirty="0" sz="2400" lang="en-IN" err="1" smtClean="0">
                <a:latin typeface="Kruti Dev 010" pitchFamily="2" charset="0"/>
              </a:rPr>
              <a:t>O;oLFkk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dk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vuqdwyu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djuk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gSA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vkWe.M</a:t>
            </a:r>
            <a:r>
              <a:rPr dirty="0" sz="2400" lang="en-IN" smtClean="0">
                <a:latin typeface="Kruti Dev 010" pitchFamily="2" charset="0"/>
              </a:rPr>
              <a:t> o </a:t>
            </a:r>
            <a:r>
              <a:rPr dirty="0" sz="2400" lang="en-IN" err="1" smtClean="0">
                <a:latin typeface="Kruti Dev 010" pitchFamily="2" charset="0"/>
              </a:rPr>
              <a:t>ikWosy</a:t>
            </a:r>
            <a:r>
              <a:rPr dirty="0" sz="2400" lang="en-IN" smtClean="0">
                <a:latin typeface="Kruti Dev 010" pitchFamily="2" charset="0"/>
              </a:rPr>
              <a:t> us </a:t>
            </a:r>
            <a:r>
              <a:rPr dirty="0" sz="2400" lang="en-IN" err="1" smtClean="0">
                <a:latin typeface="Kruti Dev 010" pitchFamily="2" charset="0"/>
              </a:rPr>
              <a:t>Hkh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bZLVu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ds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vkxr&amp;fuxZr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ekWMy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dks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yxHkx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Lohdkj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fd;k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gSA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ysfdu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fuos'kksa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ds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ckjs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esa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nksuksa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ds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fopkjksa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dks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lkE</a:t>
            </a:r>
            <a:r>
              <a:rPr dirty="0" sz="2400" lang="en-IN" smtClean="0">
                <a:latin typeface="Kruti Dev 010" pitchFamily="2" charset="0"/>
              </a:rPr>
              <a:t>; </a:t>
            </a:r>
            <a:r>
              <a:rPr dirty="0" sz="2400" lang="en-IN" err="1" smtClean="0">
                <a:latin typeface="Kruti Dev 010" pitchFamily="2" charset="0"/>
              </a:rPr>
              <a:t>gksrs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gq</a:t>
            </a:r>
            <a:r>
              <a:rPr dirty="0" sz="2400" lang="en-IN" smtClean="0">
                <a:latin typeface="Kruti Dev 010" pitchFamily="2" charset="0"/>
              </a:rPr>
              <a:t>, </a:t>
            </a:r>
            <a:r>
              <a:rPr dirty="0" sz="2400" lang="en-IN" err="1" smtClean="0">
                <a:latin typeface="Kruti Dev 010" pitchFamily="2" charset="0"/>
              </a:rPr>
              <a:t>Hkh</a:t>
            </a:r>
            <a:r>
              <a:rPr dirty="0" sz="2400" lang="en-IN" smtClean="0">
                <a:latin typeface="Kruti Dev 010" pitchFamily="2" charset="0"/>
              </a:rPr>
              <a:t> :</a:t>
            </a:r>
            <a:r>
              <a:rPr dirty="0" sz="2400" lang="en-IN" err="1" smtClean="0">
                <a:latin typeface="Kruti Dev 010" pitchFamily="2" charset="0"/>
              </a:rPr>
              <a:t>ikUrj.k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vkSj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fuxZrksa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ds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ckjs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esa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vkWe.M</a:t>
            </a:r>
            <a:r>
              <a:rPr dirty="0" sz="2400" lang="en-IN" smtClean="0">
                <a:latin typeface="Kruti Dev 010" pitchFamily="2" charset="0"/>
              </a:rPr>
              <a:t> dh </a:t>
            </a:r>
            <a:r>
              <a:rPr dirty="0" sz="2400" lang="en-IN" err="1" smtClean="0">
                <a:latin typeface="Kruti Dev 010" pitchFamily="2" charset="0"/>
              </a:rPr>
              <a:t>n`f"V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vfèkd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O;kid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gSA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vkWe.M</a:t>
            </a:r>
            <a:r>
              <a:rPr dirty="0" sz="2400" lang="en-IN" smtClean="0">
                <a:latin typeface="Kruti Dev 010" pitchFamily="2" charset="0"/>
              </a:rPr>
              <a:t> o </a:t>
            </a:r>
            <a:r>
              <a:rPr dirty="0" sz="2400" lang="en-IN" err="1" smtClean="0">
                <a:latin typeface="Kruti Dev 010" pitchFamily="2" charset="0"/>
              </a:rPr>
              <a:t>ikWosy</a:t>
            </a:r>
            <a:r>
              <a:rPr dirty="0" sz="2400" lang="en-IN" smtClean="0">
                <a:latin typeface="Kruti Dev 010" pitchFamily="2" charset="0"/>
              </a:rPr>
              <a:t> us </a:t>
            </a:r>
            <a:r>
              <a:rPr dirty="0" sz="2400" lang="en-IN" err="1" smtClean="0">
                <a:latin typeface="Kruti Dev 010" pitchFamily="2" charset="0"/>
              </a:rPr>
              <a:t>jktuhfrd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O;oLFkk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dks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vkxr&amp;fuxZr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ds</a:t>
            </a:r>
            <a:r>
              <a:rPr dirty="0" sz="2400" lang="en-IN" smtClean="0">
                <a:latin typeface="Kruti Dev 010" pitchFamily="2" charset="0"/>
              </a:rPr>
              <a:t> :</a:t>
            </a:r>
            <a:r>
              <a:rPr dirty="0" sz="2400" lang="en-IN" err="1" smtClean="0">
                <a:latin typeface="Kruti Dev 010" pitchFamily="2" charset="0"/>
              </a:rPr>
              <a:t>i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esa</a:t>
            </a:r>
            <a:r>
              <a:rPr dirty="0" sz="2400" lang="en-IN" smtClean="0">
                <a:latin typeface="Kruti Dev 010" pitchFamily="2" charset="0"/>
              </a:rPr>
              <a:t> u le&gt;</a:t>
            </a:r>
            <a:r>
              <a:rPr dirty="0" sz="2400" lang="en-IN" err="1" smtClean="0">
                <a:latin typeface="Kruti Dev 010" pitchFamily="2" charset="0"/>
              </a:rPr>
              <a:t>dj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lajpukRed</a:t>
            </a:r>
            <a:r>
              <a:rPr dirty="0" sz="2400" lang="en-IN" smtClean="0">
                <a:latin typeface="Kruti Dev 010" pitchFamily="2" charset="0"/>
              </a:rPr>
              <a:t> o </a:t>
            </a:r>
            <a:r>
              <a:rPr dirty="0" sz="2400" lang="en-IN" err="1" smtClean="0">
                <a:latin typeface="Kruti Dev 010" pitchFamily="2" charset="0"/>
              </a:rPr>
              <a:t>dk;kZRed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vkèkkj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ij</a:t>
            </a:r>
            <a:r>
              <a:rPr dirty="0" sz="2400" lang="en-IN" smtClean="0">
                <a:latin typeface="Kruti Dev 010" pitchFamily="2" charset="0"/>
              </a:rPr>
              <a:t> le&gt;us </a:t>
            </a:r>
            <a:r>
              <a:rPr dirty="0" sz="2400" lang="en-IN" err="1" smtClean="0">
                <a:latin typeface="Kruti Dev 010" pitchFamily="2" charset="0"/>
              </a:rPr>
              <a:t>dk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iz;kl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fd;k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gSA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lHkh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jktuhfrd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O;oLFkk,a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vkWe.M</a:t>
            </a:r>
            <a:r>
              <a:rPr dirty="0" sz="2400" lang="en-IN" smtClean="0">
                <a:latin typeface="Kruti Dev 010" pitchFamily="2" charset="0"/>
              </a:rPr>
              <a:t> o </a:t>
            </a:r>
            <a:r>
              <a:rPr dirty="0" sz="2400" lang="en-IN" err="1" smtClean="0">
                <a:latin typeface="Kruti Dev 010" pitchFamily="2" charset="0"/>
              </a:rPr>
              <a:t>ikWosy</a:t>
            </a:r>
            <a:r>
              <a:rPr dirty="0" sz="2400" lang="en-IN" smtClean="0">
                <a:latin typeface="Kruti Dev 010" pitchFamily="2" charset="0"/>
              </a:rPr>
              <a:t> }</a:t>
            </a:r>
            <a:r>
              <a:rPr dirty="0" sz="2400" lang="en-IN" err="1" smtClean="0">
                <a:latin typeface="Kruti Dev 010" pitchFamily="2" charset="0"/>
              </a:rPr>
              <a:t>kjk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crk</a:t>
            </a:r>
            <a:r>
              <a:rPr dirty="0" sz="2400" lang="en-IN" smtClean="0">
                <a:latin typeface="Kruti Dev 010" pitchFamily="2" charset="0"/>
              </a:rPr>
              <a:t>, x, </a:t>
            </a:r>
            <a:r>
              <a:rPr dirty="0" sz="2400" lang="en-IN" err="1" smtClean="0">
                <a:latin typeface="Kruti Dev 010" pitchFamily="2" charset="0"/>
              </a:rPr>
              <a:t>dk;Z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gh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fu"ikfnr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djrh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gSaA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blfy</a:t>
            </a:r>
            <a:r>
              <a:rPr dirty="0" sz="2400" lang="en-IN" smtClean="0">
                <a:latin typeface="Kruti Dev 010" pitchFamily="2" charset="0"/>
              </a:rPr>
              <a:t>, </a:t>
            </a:r>
            <a:r>
              <a:rPr dirty="0" sz="2400" lang="en-IN" err="1" smtClean="0">
                <a:latin typeface="Kruti Dev 010" pitchFamily="2" charset="0"/>
              </a:rPr>
              <a:t>mlls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izR;sd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izdkj</a:t>
            </a:r>
            <a:r>
              <a:rPr dirty="0" sz="2400" lang="en-IN" smtClean="0">
                <a:latin typeface="Kruti Dev 010" pitchFamily="2" charset="0"/>
              </a:rPr>
              <a:t> dh </a:t>
            </a:r>
            <a:r>
              <a:rPr dirty="0" sz="2400" lang="en-IN" err="1" smtClean="0">
                <a:latin typeface="Kruti Dev 010" pitchFamily="2" charset="0"/>
              </a:rPr>
              <a:t>jktuhfrd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O;oLFkkvksa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dks</a:t>
            </a:r>
            <a:r>
              <a:rPr dirty="0" sz="2400" lang="en-IN" smtClean="0">
                <a:latin typeface="Kruti Dev 010" pitchFamily="2" charset="0"/>
              </a:rPr>
              <a:t> le&gt;us </a:t>
            </a:r>
            <a:r>
              <a:rPr dirty="0" sz="2400" lang="en-IN" err="1" smtClean="0">
                <a:latin typeface="Kruti Dev 010" pitchFamily="2" charset="0"/>
              </a:rPr>
              <a:t>esa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lgk;rk</a:t>
            </a:r>
            <a:r>
              <a:rPr dirty="0" sz="2400" lang="en-IN" smtClean="0">
                <a:latin typeface="Kruti Dev 010" pitchFamily="2" charset="0"/>
              </a:rPr>
              <a:t> fey </a:t>
            </a:r>
            <a:r>
              <a:rPr dirty="0" sz="2400" lang="en-IN" err="1" smtClean="0">
                <a:latin typeface="Kruti Dev 010" pitchFamily="2" charset="0"/>
              </a:rPr>
              <a:t>ldrh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gSA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bl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izdkj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dgk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tk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ldrk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gS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fd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bZLVu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rFkk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vkWe.M&amp;ikWosy</a:t>
            </a:r>
            <a:r>
              <a:rPr dirty="0" sz="2400" lang="en-IN" smtClean="0">
                <a:latin typeface="Kruti Dev 010" pitchFamily="2" charset="0"/>
              </a:rPr>
              <a:t> us </a:t>
            </a:r>
            <a:r>
              <a:rPr dirty="0" sz="2400" lang="en-IN" err="1" smtClean="0">
                <a:latin typeface="Kruti Dev 010" pitchFamily="2" charset="0"/>
              </a:rPr>
              <a:t>jktuhfrd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O;oLFkk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fo'ys"k.k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dk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fodkl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djds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lHkh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izdkj</a:t>
            </a:r>
            <a:r>
              <a:rPr dirty="0" sz="2400" lang="en-IN" smtClean="0">
                <a:latin typeface="Kruti Dev 010" pitchFamily="2" charset="0"/>
              </a:rPr>
              <a:t> dh </a:t>
            </a:r>
            <a:r>
              <a:rPr dirty="0" sz="2400" lang="en-IN" err="1" smtClean="0">
                <a:latin typeface="Kruti Dev 010" pitchFamily="2" charset="0"/>
              </a:rPr>
              <a:t>jktuhfrd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O;oLFkkvksa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dk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vè</a:t>
            </a:r>
            <a:r>
              <a:rPr dirty="0" sz="2400" lang="en-IN" smtClean="0">
                <a:latin typeface="Kruti Dev 010" pitchFamily="2" charset="0"/>
              </a:rPr>
              <a:t>;;u </a:t>
            </a:r>
            <a:r>
              <a:rPr dirty="0" sz="2400" lang="en-IN" err="1" smtClean="0">
                <a:latin typeface="Kruti Dev 010" pitchFamily="2" charset="0"/>
              </a:rPr>
              <a:t>djus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gsrq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egRoiw.kZ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lkexzh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miyCèk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djkbZ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gSA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O;oLFkk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fo'ys"k.k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n`f"Vdks.k</a:t>
            </a:r>
            <a:r>
              <a:rPr dirty="0" sz="2400" lang="en-IN" smtClean="0">
                <a:latin typeface="Kruti Dev 010" pitchFamily="2" charset="0"/>
              </a:rPr>
              <a:t> o </a:t>
            </a:r>
            <a:r>
              <a:rPr dirty="0" sz="2400" lang="en-IN" err="1" smtClean="0">
                <a:latin typeface="Kruti Dev 010" pitchFamily="2" charset="0"/>
              </a:rPr>
              <a:t>uhfr'kkL</a:t>
            </a:r>
            <a:r>
              <a:rPr dirty="0" sz="2400" lang="en-IN" smtClean="0">
                <a:latin typeface="Kruti Dev 010" pitchFamily="2" charset="0"/>
              </a:rPr>
              <a:t>=k </a:t>
            </a:r>
            <a:r>
              <a:rPr dirty="0" sz="2400" lang="en-IN" err="1" smtClean="0">
                <a:latin typeface="Kruti Dev 010" pitchFamily="2" charset="0"/>
              </a:rPr>
              <a:t>ds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vè</a:t>
            </a:r>
            <a:r>
              <a:rPr dirty="0" sz="2400" lang="en-IN" smtClean="0">
                <a:latin typeface="Kruti Dev 010" pitchFamily="2" charset="0"/>
              </a:rPr>
              <a:t>;;u </a:t>
            </a:r>
            <a:r>
              <a:rPr dirty="0" sz="2400" lang="en-IN" err="1" smtClean="0">
                <a:latin typeface="Kruti Dev 010" pitchFamily="2" charset="0"/>
              </a:rPr>
              <a:t>ds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fy</a:t>
            </a:r>
            <a:r>
              <a:rPr dirty="0" sz="2400" lang="en-IN" smtClean="0">
                <a:latin typeface="Kruti Dev 010" pitchFamily="2" charset="0"/>
              </a:rPr>
              <a:t>, ,d </a:t>
            </a:r>
            <a:r>
              <a:rPr dirty="0" sz="2400" lang="en-IN" err="1" smtClean="0">
                <a:latin typeface="Kruti Dev 010" pitchFamily="2" charset="0"/>
              </a:rPr>
              <a:t>cgqr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gh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mi;ksxh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mikxe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gSA</a:t>
            </a:r>
            <a:endParaRPr dirty="0" sz="2400" lang="en-IN">
              <a:latin typeface="Kruti Dev 010" pitchFamily="2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0" name="Rectangle 1"/>
          <p:cNvSpPr/>
          <p:nvPr/>
        </p:nvSpPr>
        <p:spPr>
          <a:xfrm>
            <a:off x="1214414" y="2214554"/>
            <a:ext cx="5715040" cy="1138773"/>
          </a:xfrm>
          <a:prstGeom prst="rect"/>
        </p:spPr>
        <p:txBody>
          <a:bodyPr wrap="square">
            <a:spAutoFit/>
          </a:bodyPr>
          <a:p>
            <a:r>
              <a:rPr b="1" dirty="0" sz="5000" lang="en-IN" smtClean="0">
                <a:latin typeface="Times New Roman" pitchFamily="18" charset="0"/>
                <a:cs typeface="Times New Roman" pitchFamily="18" charset="0"/>
              </a:rPr>
              <a:t>	THANK YOU</a:t>
            </a:r>
          </a:p>
          <a:p>
            <a:r>
              <a:rPr dirty="0" lang="en-IN" smtClean="0">
                <a:latin typeface="Times New Roman" pitchFamily="18" charset="0"/>
                <a:cs typeface="Times New Roman" pitchFamily="18" charset="0"/>
              </a:rPr>
              <a:t> </a:t>
            </a:r>
            <a:endParaRPr dirty="0" lang="en-IN"/>
          </a:p>
        </p:txBody>
      </p:sp>
    </p:spTree>
  </p:cSld>
  <p:clrMapOvr>
    <a:masterClrMapping/>
  </p:clrMapOvr>
</p:sld>
</file>

<file path=ppt/theme/_rels/theme1.xml.rels><?xml version="1.0" encoding="UTF-8" standalone="yes"?>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Waveform">
      <a:dk1>
        <a:sysClr lastClr="000000" val="windowText"/>
      </a:dk1>
      <a:lt1>
        <a:sysClr lastClr="FFFFFF" val="window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r="5400000" dist="254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dir="tl" rig="flat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r="5400000" dist="254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dir="tl" rig="flat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>
            <a:fillRect/>
          </a:stretch>
        </a:blip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lastClr="000000" val="windowText"/>
      </a:dk1>
      <a:lt1>
        <a:sysClr lastClr="FFFFFF" val="window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>
  <Application>Microsoft Office PowerPoint</Application>
  <ScaleCrop>0</ScaleCrop>
  <LinksUpToDate>0</LinksUpToDate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:title>PURNEA UNIVERSITY, PURNEA</dc:title>
  <dc:creator>SONY</dc:creator>
  <cp:lastModifiedBy>13287`</cp:lastModifiedBy>
  <dcterms:created xsi:type="dcterms:W3CDTF">2019-11-06T04:26:29Z</dcterms:created>
  <dcterms:modified xsi:type="dcterms:W3CDTF">2020-05-28T08:23:00Z</dcterms:modified>
</cp:coreProperties>
</file>