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72" r:id="rId1"/>
  </p:sldMasterIdLst>
  <p:notesMasterIdLst>
    <p:notesMasterId r:id="rId2"/>
  </p:notesMasterIdLst>
  <p:sldIdLst>
    <p:sldId id="273" r:id="rId3"/>
    <p:sldId id="274" r:id="rId4"/>
    <p:sldId id="275" r:id="rId5"/>
    <p:sldId id="276" r:id="rId6"/>
    <p:sldId id="277" r:id="rId7"/>
    <p:sldId id="278" r:id="rId8"/>
  </p:sldIdLst>
  <p:sldSz type="screen4x3" cy="68580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tableStyles" Target="tableStyles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6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1048697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999D09F2-E9F6-4206-AD08-E82B59A53567}" type="datetimeFigureOut">
              <a:rPr lang="en-US" smtClean="0"/>
              <a:t>3/27/2020</a:t>
            </a:fld>
            <a:endParaRPr lang="en-IN"/>
          </a:p>
        </p:txBody>
      </p:sp>
      <p:sp>
        <p:nvSpPr>
          <p:cNvPr id="1048698" name="Slide Image Placeholder 3"/>
          <p:cNvSpPr>
            <a:spLocks noChangeAspect="1" noRot="1" noGrp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lang="en-IN"/>
          </a:p>
        </p:txBody>
      </p:sp>
      <p:sp>
        <p:nvSpPr>
          <p:cNvPr id="1048699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104870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104870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092D55BC-A0FE-46FE-848C-A0AA01054207}" type="slidenum">
              <a:rPr lang="en-IN" smtClean="0"/>
              <a:t>‹#›</a:t>
            </a:fld>
            <a:endParaRPr lang="en-I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12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endParaRPr dirty="0" lang="en-IN"/>
          </a:p>
        </p:txBody>
      </p:sp>
      <p:sp>
        <p:nvSpPr>
          <p:cNvPr id="104861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092D55BC-A0FE-46FE-848C-A0AA01054207}" type="slidenum">
              <a:rPr lang="en-IN" smtClean="0"/>
              <a:t>4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Title Slide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22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48588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89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90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91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592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593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594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algn="ctr" indent="0" marL="0">
              <a:buNone/>
              <a:defRPr sz="2000">
                <a:solidFill>
                  <a:srgbClr val="FFFFFF"/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 lang="en-US"/>
          </a:p>
        </p:txBody>
      </p:sp>
      <p:sp>
        <p:nvSpPr>
          <p:cNvPr id="104859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3/27/2020</a:t>
            </a:fld>
            <a:endParaRPr lang="en-IN"/>
          </a:p>
        </p:txBody>
      </p:sp>
      <p:sp>
        <p:nvSpPr>
          <p:cNvPr id="104859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5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46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anchor="ctr" vert="eaVert"/>
          <a:lstStyle>
            <a:lvl1pPr algn="l"/>
            <a:lvl2pPr algn="l"/>
            <a:lvl3pPr algn="l"/>
            <a:lvl4pPr algn="l"/>
            <a:lvl5pPr algn="l"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4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3/27/2020</a:t>
            </a:fld>
            <a:endParaRPr lang="en-IN"/>
          </a:p>
        </p:txBody>
      </p:sp>
      <p:sp>
        <p:nvSpPr>
          <p:cNvPr id="104864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4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vertTitleAndTx">
  <p:cSld name="Vertical Title and Text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2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3/27/2020</a:t>
            </a:fld>
            <a:endParaRPr lang="en-IN"/>
          </a:p>
        </p:txBody>
      </p:sp>
      <p:sp>
        <p:nvSpPr>
          <p:cNvPr id="104862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  <p:grpSp>
        <p:nvGrpSpPr>
          <p:cNvPr id="34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04862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2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2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2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30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31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anchor="ctr"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32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</a:lvl1pPr>
            <a:lvl2pPr>
              <a:buClr>
                <a:schemeClr val="accent1"/>
              </a:buClr>
            </a:lvl2pPr>
            <a:lvl3pPr>
              <a:buClr>
                <a:schemeClr val="accent1"/>
              </a:buClr>
            </a:lvl3pPr>
            <a:lvl4pPr>
              <a:buClr>
                <a:schemeClr val="accent1"/>
              </a:buClr>
            </a:lvl4pPr>
            <a:lvl5pPr>
              <a:buClr>
                <a:schemeClr val="accent1"/>
              </a:buCl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0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3/27/2020</a:t>
            </a:fld>
            <a:endParaRPr lang="en-IN"/>
          </a:p>
        </p:txBody>
      </p:sp>
      <p:sp>
        <p:nvSpPr>
          <p:cNvPr id="104860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0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  <p:sp>
        <p:nvSpPr>
          <p:cNvPr id="1048604" name="Title 6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secHead">
  <p:cSld name="Section Header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51" name="Freeform 14"/>
          <p:cNvSpPr/>
          <p:nvPr/>
        </p:nvSpPr>
        <p:spPr bwMode="hidden">
          <a:xfrm>
            <a:off x="6047438" y="4203592"/>
            <a:ext cx="2876429" cy="714026"/>
          </a:xfrm>
          <a:custGeom>
            <a:av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2" name="Freeform 18"/>
          <p:cNvSpPr/>
          <p:nvPr/>
        </p:nvSpPr>
        <p:spPr bwMode="hidden">
          <a:xfrm>
            <a:off x="2619320" y="4075290"/>
            <a:ext cx="5544515" cy="850138"/>
          </a:xfrm>
          <a:custGeom>
            <a:av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3" name="Freeform 22"/>
          <p:cNvSpPr/>
          <p:nvPr/>
        </p:nvSpPr>
        <p:spPr bwMode="hidden">
          <a:xfrm>
            <a:off x="2828728" y="4087562"/>
            <a:ext cx="5467980" cy="774272"/>
          </a:xfrm>
          <a:custGeom>
            <a:av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4" name="Freeform 26"/>
          <p:cNvSpPr/>
          <p:nvPr/>
        </p:nvSpPr>
        <p:spPr bwMode="hidden">
          <a:xfrm>
            <a:off x="5609489" y="4074174"/>
            <a:ext cx="3308000" cy="651549"/>
          </a:xfrm>
          <a:custGeom>
            <a:av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 useBgFill="1">
        <p:nvSpPr>
          <p:cNvPr id="1048655" name="Freeform 10"/>
          <p:cNvSpPr/>
          <p:nvPr/>
        </p:nvSpPr>
        <p:spPr bwMode="hidden">
          <a:xfrm>
            <a:off x="211665" y="4058555"/>
            <a:ext cx="8723376" cy="1329874"/>
          </a:xfrm>
          <a:custGeom>
            <a:av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6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b="0" cap="none" sz="44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57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algn="ctr" indent="0" marL="0">
              <a:buNone/>
              <a:defRPr sz="2000">
                <a:solidFill>
                  <a:srgbClr val="FFFFFF"/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5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3/27/2020</a:t>
            </a:fld>
            <a:endParaRPr lang="en-IN"/>
          </a:p>
        </p:txBody>
      </p:sp>
      <p:sp>
        <p:nvSpPr>
          <p:cNvPr id="104865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3/27/2020</a:t>
            </a:fld>
            <a:endParaRPr lang="en-IN"/>
          </a:p>
        </p:txBody>
      </p:sp>
      <p:sp>
        <p:nvSpPr>
          <p:cNvPr id="104866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6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  <p:sp>
        <p:nvSpPr>
          <p:cNvPr id="1048665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66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8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algn="ctr" indent="0" marL="0">
              <a:buNone/>
              <a:defRPr b="0" sz="2400">
                <a:solidFill>
                  <a:schemeClr val="tx2"/>
                </a:solidFill>
                <a:latin typeface="+mj-lt"/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69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7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algn="ctr" indent="0" marL="0">
              <a:buNone/>
              <a:defRPr b="0" sz="2400" i="0">
                <a:solidFill>
                  <a:schemeClr val="tx2"/>
                </a:solidFill>
                <a:latin typeface="+mj-lt"/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1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7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3/27/2020</a:t>
            </a:fld>
            <a:endParaRPr lang="en-IN"/>
          </a:p>
        </p:txBody>
      </p:sp>
      <p:sp>
        <p:nvSpPr>
          <p:cNvPr id="104867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7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1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3/27/2020</a:t>
            </a:fld>
            <a:endParaRPr lang="en-IN"/>
          </a:p>
        </p:txBody>
      </p:sp>
      <p:sp>
        <p:nvSpPr>
          <p:cNvPr id="104862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blank">
  <p:cSld name="Blank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5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42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104867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7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7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7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80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8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3/27/2020</a:t>
            </a:fld>
            <a:endParaRPr lang="en-IN"/>
          </a:p>
        </p:txBody>
      </p:sp>
      <p:sp>
        <p:nvSpPr>
          <p:cNvPr id="104868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8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objTx">
  <p:cSld name="Content with Caption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4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8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3/27/2020</a:t>
            </a:fld>
            <a:endParaRPr lang="en-IN"/>
          </a:p>
        </p:txBody>
      </p:sp>
      <p:sp>
        <p:nvSpPr>
          <p:cNvPr id="104868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8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  <p:sp>
        <p:nvSpPr>
          <p:cNvPr id="1048688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indent="0" marL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44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048689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90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91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92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93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94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95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picTx">
  <p:cSld name="Picture with Caption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36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48634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5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6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7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38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39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b="0" sz="28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40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indent="0" marL="0">
              <a:buNone/>
              <a:defRPr sz="1800">
                <a:solidFill>
                  <a:srgbClr val="FFFFFF"/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4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3/27/2020</a:t>
            </a:fld>
            <a:endParaRPr lang="en-IN"/>
          </a:p>
        </p:txBody>
      </p:sp>
      <p:sp>
        <p:nvSpPr>
          <p:cNvPr id="104864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4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  <p:sp>
        <p:nvSpPr>
          <p:cNvPr id="1048644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algn="bl" blurRad="12700" dir="5400000" dist="5000" endPos="30000" rotWithShape="0" stA="30000" sy="-100000"/>
          </a:effectLst>
          <a:scene3d>
            <a:camera prst="perspectiveContrastingLeftFacing" fov="600000">
              <a:rot lat="240000" lon="19799999" rev="0"/>
            </a:camera>
            <a:lightRig dir="t" rig="threeP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algn="ctr" indent="0" marL="0">
              <a:buNone/>
              <a:defRPr sz="3200">
                <a:solidFill>
                  <a:schemeClr val="bg1"/>
                </a:solidFill>
              </a:defRPr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9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04857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7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7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8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58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58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64668A9-95D0-4CD1-9521-64B2BEAB2398}" type="datetimeFigureOut">
              <a:rPr lang="en-US" smtClean="0"/>
              <a:t>3/27/2020</a:t>
            </a:fld>
            <a:endParaRPr lang="en-I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  <p:sp>
        <p:nvSpPr>
          <p:cNvPr id="1048586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eaLnBrk="1" hangingPunct="1" latinLnBrk="0" rtl="0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algn="l" defTabSz="914400" eaLnBrk="1" hangingPunct="1" indent="-274320" latinLnBrk="0" marL="27432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algn="l" defTabSz="914400" eaLnBrk="1" hangingPunct="1" indent="-274320" latinLnBrk="0" marL="576263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855663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14300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146304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178308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10312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242316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274320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b="1" dirty="0" sz="3600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M.L.ARYA COLLEGE, KASBA</a:t>
            </a:r>
            <a:br>
              <a:rPr b="1" dirty="0" sz="3600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b="1" dirty="0" sz="2800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PURNEA UNIVERSITY PURNIA</a:t>
            </a:r>
            <a:br>
              <a:rPr b="1" dirty="0" sz="2800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b="1" dirty="0" sz="2800" i="1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b="1" dirty="0" sz="2800" i="1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b="1" dirty="0" sz="3200" i="1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DEPARTMENT OF POLITICAL SCIENCE</a:t>
            </a:r>
            <a:endParaRPr b="1" dirty="0" sz="3200" i="1" lang="en-IN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599" name="Subtitle 2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3038492"/>
          </a:xfrm>
        </p:spPr>
        <p:txBody>
          <a:bodyPr>
            <a:normAutofit/>
          </a:bodyPr>
          <a:p>
            <a:pPr algn="l"/>
            <a:endParaRPr dirty="0" lang="en-US">
              <a:latin typeface="Times New Roman" pitchFamily="18" charset="0"/>
              <a:cs typeface="Times New Roman" pitchFamily="18" charset="0"/>
            </a:endParaRPr>
          </a:p>
          <a:p>
            <a:endParaRPr b="1" dirty="0" lang="en-US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b="1" dirty="0" lang="en-US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b="1" dirty="0" lang="en-US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Dr.Anunay</a:t>
            </a:r>
            <a:r>
              <a:rPr b="1" dirty="0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Prakash Sinha</a:t>
            </a:r>
          </a:p>
          <a:p>
            <a:r>
              <a:rPr dirty="0" i="1" lang="en-US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Guest Faculty/ </a:t>
            </a:r>
            <a:r>
              <a:rPr dirty="0" i="1" lang="en-US" err="1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Deptt</a:t>
            </a:r>
            <a:r>
              <a:rPr dirty="0" i="1" lang="en-US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.  Of  Pol. Sc.</a:t>
            </a:r>
            <a:endParaRPr dirty="0" i="1" lang="en-IN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dirty="0" i="1" lang="en-US" err="1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M.L.Arya</a:t>
            </a:r>
            <a:r>
              <a:rPr dirty="0" i="1" lang="en-US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College, </a:t>
            </a:r>
            <a:r>
              <a:rPr dirty="0" i="1" lang="en-US" err="1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Kasba</a:t>
            </a:r>
            <a:endParaRPr dirty="0" i="1" lang="en-US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dirty="0" i="1" lang="en-US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Topic –</a:t>
            </a:r>
            <a:r>
              <a:rPr b="1" dirty="0" i="1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‘Power’.</a:t>
            </a:r>
          </a:p>
          <a:p>
            <a:endParaRPr dirty="0" lang="en-US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dirty="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Date – </a:t>
            </a:r>
          </a:p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Month </a:t>
            </a:r>
            <a:r>
              <a:rPr i="1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i="1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i="1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i="1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dirty="0" i="1" lang="en-US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dirty="0" i="1" lang="en-IN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dirty="0" i="1" lang="en-IN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0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l"/>
            <a:r>
              <a:rPr b="1" sz="3200" lang="en-US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PPT 11</a:t>
            </a:r>
            <a:endParaRPr b="1" dirty="0" sz="3200" lang="en-IN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5833" lnSpcReduction="20000"/>
          </a:bodyPr>
          <a:p>
            <a:pPr algn="just">
              <a:lnSpc>
                <a:spcPct val="150000"/>
              </a:lnSpc>
            </a:pPr>
            <a:r>
              <a:rPr dirty="0" lang="en-US" smtClean="0">
                <a:latin typeface="Kruti Dev 010" pitchFamily="2" charset="0"/>
              </a:rPr>
              <a:t>  “</a:t>
            </a:r>
            <a:r>
              <a:rPr dirty="0" lang="en-US" err="1" smtClean="0">
                <a:latin typeface="Kruti Dev 010" pitchFamily="2" charset="0"/>
              </a:rPr>
              <a:t>kfDr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vo</a:t>
            </a:r>
            <a:r>
              <a:rPr dirty="0" lang="en-US" smtClean="0">
                <a:latin typeface="Kruti Dev 010" pitchFamily="2" charset="0"/>
              </a:rPr>
              <a:t>/</a:t>
            </a:r>
            <a:r>
              <a:rPr dirty="0" lang="en-US" err="1" smtClean="0">
                <a:latin typeface="Kruti Dev 010" pitchFamily="2" charset="0"/>
              </a:rPr>
              <a:t>kkj.kk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jktuhfr”kkL</a:t>
            </a:r>
            <a:r>
              <a:rPr dirty="0" lang="en-US" smtClean="0">
                <a:latin typeface="Kruti Dev 010" pitchFamily="2" charset="0"/>
              </a:rPr>
              <a:t>= </a:t>
            </a:r>
            <a:r>
              <a:rPr dirty="0" lang="en-US" err="1" smtClean="0">
                <a:latin typeface="Kruti Dev 010" pitchFamily="2" charset="0"/>
              </a:rPr>
              <a:t>esa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fof”k’V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LFkku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gSA</a:t>
            </a:r>
            <a:endParaRPr dirty="0" lang="en-US" smtClean="0">
              <a:latin typeface="Kruti Dev 010" pitchFamily="2" charset="0"/>
            </a:endParaRPr>
          </a:p>
          <a:p>
            <a:pPr algn="just">
              <a:lnSpc>
                <a:spcPct val="150000"/>
              </a:lnSpc>
            </a:pPr>
            <a:r>
              <a:rPr dirty="0" lang="en-US" smtClean="0">
                <a:latin typeface="Kruti Dev 010" pitchFamily="2" charset="0"/>
              </a:rPr>
              <a:t> ;g </a:t>
            </a:r>
            <a:r>
              <a:rPr dirty="0" lang="en-US" err="1" smtClean="0">
                <a:latin typeface="Kruti Dev 010" pitchFamily="2" charset="0"/>
              </a:rPr>
              <a:t>jktuhfr</a:t>
            </a:r>
            <a:r>
              <a:rPr dirty="0" lang="en-US" smtClean="0">
                <a:latin typeface="Kruti Dev 010" pitchFamily="2" charset="0"/>
              </a:rPr>
              <a:t> “</a:t>
            </a:r>
            <a:r>
              <a:rPr dirty="0" lang="en-US" err="1" smtClean="0">
                <a:latin typeface="Kruti Dev 010" pitchFamily="2" charset="0"/>
              </a:rPr>
              <a:t>kkL</a:t>
            </a:r>
            <a:r>
              <a:rPr dirty="0" lang="en-US" smtClean="0">
                <a:latin typeface="Kruti Dev 010" pitchFamily="2" charset="0"/>
              </a:rPr>
              <a:t>= </a:t>
            </a:r>
            <a:r>
              <a:rPr dirty="0" lang="en-US" err="1" smtClean="0">
                <a:latin typeface="Kruti Dev 010" pitchFamily="2" charset="0"/>
              </a:rPr>
              <a:t>dk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vk</a:t>
            </a:r>
            <a:r>
              <a:rPr dirty="0" lang="en-US" smtClean="0">
                <a:latin typeface="Kruti Dev 010" pitchFamily="2" charset="0"/>
              </a:rPr>
              <a:t>/</a:t>
            </a:r>
            <a:r>
              <a:rPr dirty="0" lang="en-US" err="1" smtClean="0">
                <a:latin typeface="Kruti Dev 010" pitchFamily="2" charset="0"/>
              </a:rPr>
              <a:t>kkjHkwr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fopkj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vkSj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bldk</a:t>
            </a:r>
            <a:r>
              <a:rPr dirty="0" lang="en-US" smtClean="0">
                <a:latin typeface="Kruti Dev 010" pitchFamily="2" charset="0"/>
              </a:rPr>
              <a:t> v/;;u </a:t>
            </a:r>
            <a:r>
              <a:rPr dirty="0" lang="en-US" err="1" smtClean="0">
                <a:latin typeface="Kruti Dev 010" pitchFamily="2" charset="0"/>
              </a:rPr>
              <a:t>fdlh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Hkh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jktuhfrd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O;oLFkk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dks</a:t>
            </a:r>
            <a:r>
              <a:rPr dirty="0" lang="en-US" smtClean="0">
                <a:latin typeface="Kruti Dev 010" pitchFamily="2" charset="0"/>
              </a:rPr>
              <a:t> le&gt;us </a:t>
            </a:r>
            <a:r>
              <a:rPr dirty="0" lang="en-US" err="1" smtClean="0">
                <a:latin typeface="Kruti Dev 010" pitchFamily="2" charset="0"/>
              </a:rPr>
              <a:t>ds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fy</a:t>
            </a:r>
            <a:r>
              <a:rPr dirty="0" lang="en-US" smtClean="0">
                <a:latin typeface="Kruti Dev 010" pitchFamily="2" charset="0"/>
              </a:rPr>
              <a:t>, </a:t>
            </a:r>
            <a:r>
              <a:rPr dirty="0" lang="en-US" err="1" smtClean="0">
                <a:latin typeface="Kruti Dev 010" pitchFamily="2" charset="0"/>
              </a:rPr>
              <a:t>vkoa</a:t>
            </a:r>
            <a:r>
              <a:rPr dirty="0" lang="en-US" smtClean="0">
                <a:latin typeface="Kruti Dev 010" pitchFamily="2" charset="0"/>
              </a:rPr>
              <a:t>”;d </a:t>
            </a:r>
            <a:r>
              <a:rPr dirty="0" lang="en-US" err="1" smtClean="0">
                <a:latin typeface="Kruti Dev 010" pitchFamily="2" charset="0"/>
              </a:rPr>
              <a:t>gSA</a:t>
            </a:r>
            <a:r>
              <a:rPr dirty="0" lang="en-US" smtClean="0">
                <a:latin typeface="Kruti Dev 010" pitchFamily="2" charset="0"/>
              </a:rPr>
              <a:t> “</a:t>
            </a:r>
            <a:r>
              <a:rPr dirty="0" lang="en-US" err="1" smtClean="0">
                <a:latin typeface="Kruti Dev 010" pitchFamily="2" charset="0"/>
              </a:rPr>
              <a:t>kfDr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vo</a:t>
            </a:r>
            <a:r>
              <a:rPr dirty="0" lang="en-US" smtClean="0">
                <a:latin typeface="Kruti Dev 010" pitchFamily="2" charset="0"/>
              </a:rPr>
              <a:t>/</a:t>
            </a:r>
            <a:r>
              <a:rPr dirty="0" lang="en-US" err="1" smtClean="0">
                <a:latin typeface="Kruti Dev 010" pitchFamily="2" charset="0"/>
              </a:rPr>
              <a:t>kkj.kk</a:t>
            </a:r>
            <a:r>
              <a:rPr dirty="0" lang="en-US" smtClean="0">
                <a:latin typeface="Kruti Dev 010" pitchFamily="2" charset="0"/>
              </a:rPr>
              <a:t> ,d ,</a:t>
            </a:r>
            <a:r>
              <a:rPr dirty="0" lang="en-US" err="1" smtClean="0">
                <a:latin typeface="Kruti Dev 010" pitchFamily="2" charset="0"/>
              </a:rPr>
              <a:t>slkfopkj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tks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aaaaaaaaaaa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Li’Vr</a:t>
            </a:r>
            <a:r>
              <a:rPr dirty="0" lang="en-US" smtClean="0">
                <a:latin typeface="Kruti Dev 010" pitchFamily="2" charset="0"/>
              </a:rPr>
              <a:t>% </a:t>
            </a:r>
            <a:r>
              <a:rPr dirty="0" lang="en-US" err="1" smtClean="0">
                <a:latin typeface="Kruti Dev 010" pitchFamily="2" charset="0"/>
              </a:rPr>
              <a:t>nks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izeq</a:t>
            </a:r>
            <a:r>
              <a:rPr dirty="0" lang="en-US" smtClean="0">
                <a:latin typeface="Kruti Dev 010" pitchFamily="2" charset="0"/>
              </a:rPr>
              <a:t>[k </a:t>
            </a:r>
            <a:r>
              <a:rPr dirty="0" lang="en-US" err="1" smtClean="0">
                <a:latin typeface="Kruti Dev 010" pitchFamily="2" charset="0"/>
              </a:rPr>
              <a:t>rRoksa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izd`fr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fu;a</a:t>
            </a:r>
            <a:r>
              <a:rPr dirty="0" lang="en-US" smtClean="0">
                <a:latin typeface="Kruti Dev 010" pitchFamily="2" charset="0"/>
              </a:rPr>
              <a:t>=.k </a:t>
            </a:r>
            <a:r>
              <a:rPr dirty="0" lang="en-US" err="1" smtClean="0">
                <a:latin typeface="Kruti Dev 010" pitchFamily="2" charset="0"/>
              </a:rPr>
              <a:t>vkSj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ekuo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fu;a</a:t>
            </a:r>
            <a:r>
              <a:rPr dirty="0" lang="en-US" smtClean="0">
                <a:latin typeface="Kruti Dev 010" pitchFamily="2" charset="0"/>
              </a:rPr>
              <a:t>=.k </a:t>
            </a:r>
            <a:r>
              <a:rPr dirty="0" lang="en-US" err="1" smtClean="0">
                <a:latin typeface="Kruti Dev 010" pitchFamily="2" charset="0"/>
              </a:rPr>
              <a:t>dk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fopkj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djrk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gSA</a:t>
            </a:r>
            <a:endParaRPr dirty="0" lang="en-IN">
              <a:latin typeface="Kruti Dev 010" pitchFamily="2" charset="0"/>
            </a:endParaRPr>
          </a:p>
        </p:txBody>
      </p:sp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l"/>
            <a:r>
              <a:rPr b="1" dirty="0" sz="3200" lang="en-US" smtClean="0">
                <a:latin typeface="Kruti Dev 010" pitchFamily="2" charset="0"/>
              </a:rPr>
              <a:t> “</a:t>
            </a:r>
            <a:r>
              <a:rPr b="1" dirty="0" sz="3200" lang="en-US" err="1" smtClean="0">
                <a:latin typeface="Kruti Dev 010" pitchFamily="2" charset="0"/>
              </a:rPr>
              <a:t>kfDr</a:t>
            </a:r>
            <a:r>
              <a:rPr b="1" dirty="0" sz="3200" lang="en-US" smtClean="0">
                <a:latin typeface="Kruti Dev 010" pitchFamily="2" charset="0"/>
              </a:rPr>
              <a:t> dh </a:t>
            </a:r>
            <a:r>
              <a:rPr b="1" dirty="0" sz="3200" lang="en-US" err="1" smtClean="0">
                <a:latin typeface="Kruti Dev 010" pitchFamily="2" charset="0"/>
              </a:rPr>
              <a:t>vo</a:t>
            </a:r>
            <a:r>
              <a:rPr b="1" dirty="0" sz="3200" lang="en-US" smtClean="0">
                <a:latin typeface="Kruti Dev 010" pitchFamily="2" charset="0"/>
              </a:rPr>
              <a:t>/</a:t>
            </a:r>
            <a:r>
              <a:rPr b="1" dirty="0" sz="3200" lang="en-US" err="1" smtClean="0">
                <a:latin typeface="Kruti Dev 010" pitchFamily="2" charset="0"/>
              </a:rPr>
              <a:t>kkj.kk</a:t>
            </a:r>
            <a:r>
              <a:rPr b="1" dirty="0" sz="3200" lang="en-US" smtClean="0">
                <a:latin typeface="Kruti Dev 010" pitchFamily="2" charset="0"/>
              </a:rPr>
              <a:t> &amp;</a:t>
            </a:r>
            <a:endParaRPr b="1" dirty="0" sz="32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algn="just">
              <a:lnSpc>
                <a:spcPct val="150000"/>
              </a:lnSpc>
            </a:pP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tgkW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izd`fr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mij</a:t>
            </a:r>
            <a:r>
              <a:rPr dirty="0" lang="en-US" smtClean="0">
                <a:latin typeface="Kruti Dev 010" pitchFamily="2" charset="0"/>
              </a:rPr>
              <a:t> “</a:t>
            </a:r>
            <a:r>
              <a:rPr dirty="0" lang="en-US" err="1" smtClean="0">
                <a:latin typeface="Kruti Dev 010" pitchFamily="2" charset="0"/>
              </a:rPr>
              <a:t>kfDr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izkIr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djuk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ckSf</a:t>
            </a:r>
            <a:r>
              <a:rPr dirty="0" lang="en-US" smtClean="0">
                <a:latin typeface="Kruti Dev 010" pitchFamily="2" charset="0"/>
              </a:rPr>
              <a:t>)d “</a:t>
            </a:r>
            <a:r>
              <a:rPr dirty="0" lang="en-US" err="1" smtClean="0">
                <a:latin typeface="Kruti Dev 010" pitchFamily="2" charset="0"/>
              </a:rPr>
              <a:t>kfDr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dgykrh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ogkW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jktuhfrd</a:t>
            </a:r>
            <a:r>
              <a:rPr dirty="0" lang="en-US" smtClean="0">
                <a:latin typeface="Kruti Dev 010" pitchFamily="2" charset="0"/>
              </a:rPr>
              <a:t> “</a:t>
            </a:r>
            <a:r>
              <a:rPr dirty="0" lang="en-US" err="1" smtClean="0">
                <a:latin typeface="Kruti Dev 010" pitchFamily="2" charset="0"/>
              </a:rPr>
              <a:t>kfDr</a:t>
            </a:r>
            <a:r>
              <a:rPr dirty="0" lang="en-US" smtClean="0">
                <a:latin typeface="Kruti Dev 010" pitchFamily="2" charset="0"/>
              </a:rPr>
              <a:t> ,d </a:t>
            </a:r>
            <a:r>
              <a:rPr dirty="0" lang="en-US" err="1" smtClean="0">
                <a:latin typeface="Kruti Dev 010" pitchFamily="2" charset="0"/>
              </a:rPr>
              <a:t>lkekftd</a:t>
            </a:r>
            <a:r>
              <a:rPr dirty="0" lang="en-US" smtClean="0">
                <a:latin typeface="Kruti Dev 010" pitchFamily="2" charset="0"/>
              </a:rPr>
              <a:t> “</a:t>
            </a:r>
            <a:r>
              <a:rPr dirty="0" lang="en-US" err="1" smtClean="0">
                <a:latin typeface="Kruti Dev 010" pitchFamily="2" charset="0"/>
              </a:rPr>
              <a:t>kfDr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tks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jkT</a:t>
            </a:r>
            <a:r>
              <a:rPr dirty="0" lang="en-US" smtClean="0">
                <a:latin typeface="Kruti Dev 010" pitchFamily="2" charset="0"/>
              </a:rPr>
              <a:t>; </a:t>
            </a:r>
            <a:r>
              <a:rPr dirty="0" lang="en-US" err="1" smtClean="0">
                <a:latin typeface="Kruti Dev 010" pitchFamily="2" charset="0"/>
              </a:rPr>
              <a:t>ij</a:t>
            </a:r>
            <a:r>
              <a:rPr dirty="0" lang="en-US" smtClean="0">
                <a:latin typeface="Kruti Dev 010" pitchFamily="2" charset="0"/>
              </a:rPr>
              <a:t> cy </a:t>
            </a:r>
            <a:r>
              <a:rPr dirty="0" lang="en-US" err="1" smtClean="0">
                <a:latin typeface="Kruti Dev 010" pitchFamily="2" charset="0"/>
              </a:rPr>
              <a:t>nsrh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gSA</a:t>
            </a:r>
            <a:r>
              <a:rPr dirty="0" lang="en-US" smtClean="0">
                <a:latin typeface="Kruti Dev 010" pitchFamily="2" charset="0"/>
              </a:rPr>
              <a:t> ,</a:t>
            </a:r>
            <a:r>
              <a:rPr dirty="0" lang="en-US" err="1" smtClean="0">
                <a:latin typeface="Kruti Dev 010" pitchFamily="2" charset="0"/>
              </a:rPr>
              <a:t>slh</a:t>
            </a:r>
            <a:r>
              <a:rPr dirty="0" lang="en-US" smtClean="0">
                <a:latin typeface="Kruti Dev 010" pitchFamily="2" charset="0"/>
              </a:rPr>
              <a:t> “</a:t>
            </a:r>
            <a:r>
              <a:rPr dirty="0" lang="en-US" err="1" smtClean="0">
                <a:latin typeface="Kruti Dev 010" pitchFamily="2" charset="0"/>
              </a:rPr>
              <a:t>kfDr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vU</a:t>
            </a:r>
            <a:r>
              <a:rPr dirty="0" lang="en-US" smtClean="0">
                <a:latin typeface="Kruti Dev 010" pitchFamily="2" charset="0"/>
              </a:rPr>
              <a:t>; </a:t>
            </a:r>
            <a:r>
              <a:rPr dirty="0" lang="en-US" err="1" smtClean="0">
                <a:latin typeface="Kruti Dev 010" pitchFamily="2" charset="0"/>
              </a:rPr>
              <a:t>ekuokksa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fu;a</a:t>
            </a:r>
            <a:r>
              <a:rPr dirty="0" lang="en-US" smtClean="0">
                <a:latin typeface="Kruti Dev 010" pitchFamily="2" charset="0"/>
              </a:rPr>
              <a:t>=.k </a:t>
            </a:r>
            <a:r>
              <a:rPr dirty="0" lang="en-US" err="1" smtClean="0">
                <a:latin typeface="Kruti Dev 010" pitchFamily="2" charset="0"/>
              </a:rPr>
              <a:t>dk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foospu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djrh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ftlls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jkT</a:t>
            </a:r>
            <a:r>
              <a:rPr dirty="0" lang="en-US" smtClean="0">
                <a:latin typeface="Kruti Dev 010" pitchFamily="2" charset="0"/>
              </a:rPr>
              <a:t>; </a:t>
            </a:r>
            <a:r>
              <a:rPr dirty="0" lang="en-US" err="1" smtClean="0">
                <a:latin typeface="Kruti Dev 010" pitchFamily="2" charset="0"/>
              </a:rPr>
              <a:t>fo</a:t>
            </a:r>
            <a:r>
              <a:rPr dirty="0" lang="en-US" smtClean="0">
                <a:latin typeface="Kruti Dev 010" pitchFamily="2" charset="0"/>
              </a:rPr>
              <a:t>/</a:t>
            </a:r>
            <a:r>
              <a:rPr dirty="0" lang="en-US" err="1" smtClean="0">
                <a:latin typeface="Kruti Dev 010" pitchFamily="2" charset="0"/>
              </a:rPr>
              <a:t>kkf;dk</a:t>
            </a:r>
            <a:r>
              <a:rPr dirty="0" lang="en-US" smtClean="0">
                <a:latin typeface="Kruti Dev 010" pitchFamily="2" charset="0"/>
              </a:rPr>
              <a:t>] </a:t>
            </a:r>
            <a:r>
              <a:rPr dirty="0" lang="en-US" err="1" smtClean="0">
                <a:latin typeface="Kruti Dev 010" pitchFamily="2" charset="0"/>
              </a:rPr>
              <a:t>dk;Zikfydk</a:t>
            </a:r>
            <a:r>
              <a:rPr dirty="0" lang="en-US" smtClean="0">
                <a:latin typeface="Kruti Dev 010" pitchFamily="2" charset="0"/>
              </a:rPr>
              <a:t>] </a:t>
            </a:r>
            <a:r>
              <a:rPr dirty="0" lang="en-US" err="1" smtClean="0">
                <a:latin typeface="Kruti Dev 010" pitchFamily="2" charset="0"/>
              </a:rPr>
              <a:t>U;k;ikfydk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vkfn</a:t>
            </a:r>
            <a:r>
              <a:rPr dirty="0" lang="en-US" smtClean="0">
                <a:latin typeface="Kruti Dev 010" pitchFamily="2" charset="0"/>
              </a:rPr>
              <a:t> }</a:t>
            </a:r>
            <a:r>
              <a:rPr dirty="0" lang="en-US" err="1" smtClean="0">
                <a:latin typeface="Kruti Dev 010" pitchFamily="2" charset="0"/>
              </a:rPr>
              <a:t>kjk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laikfnr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dk;ksZa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vkSj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O;ogkjksa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dks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izHkkfor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djrk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gSA</a:t>
            </a:r>
            <a:endParaRPr dirty="0" lang="en-US" smtClean="0">
              <a:latin typeface="Kruti Dev 010" pitchFamily="2" charset="0"/>
            </a:endParaRPr>
          </a:p>
        </p:txBody>
      </p:sp>
      <p:sp>
        <p:nvSpPr>
          <p:cNvPr id="104861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 </a:t>
            </a:r>
            <a:endParaRPr dirty="0" lang="en-I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algn="just">
              <a:lnSpc>
                <a:spcPct val="150000"/>
              </a:lnSpc>
            </a:pP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izkIr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djus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vUrjkZ’Vªh</a:t>
            </a:r>
            <a:r>
              <a:rPr dirty="0" lang="en-US" smtClean="0">
                <a:latin typeface="Kruti Dev 010" pitchFamily="2" charset="0"/>
              </a:rPr>
              <a:t>; </a:t>
            </a:r>
            <a:r>
              <a:rPr dirty="0" lang="en-US" err="1" smtClean="0">
                <a:latin typeface="Kruti Dev 010" pitchFamily="2" charset="0"/>
              </a:rPr>
              <a:t>jktuhfr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esaiz;kl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djsaxsA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bl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izdkj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vUrjkZ’Vªh</a:t>
            </a:r>
            <a:r>
              <a:rPr dirty="0" lang="en-US" smtClean="0">
                <a:latin typeface="Kruti Dev 010" pitchFamily="2" charset="0"/>
              </a:rPr>
              <a:t>; </a:t>
            </a:r>
            <a:r>
              <a:rPr dirty="0" lang="en-US" err="1" smtClean="0">
                <a:latin typeface="Kruti Dev 010" pitchFamily="2" charset="0"/>
              </a:rPr>
              <a:t>jktuhfr</a:t>
            </a:r>
            <a:r>
              <a:rPr dirty="0" lang="en-US" smtClean="0">
                <a:latin typeface="Kruti Dev 010" pitchFamily="2" charset="0"/>
              </a:rPr>
              <a:t> “</a:t>
            </a:r>
            <a:r>
              <a:rPr dirty="0" lang="en-US" err="1" smtClean="0">
                <a:latin typeface="Kruti Dev 010" pitchFamily="2" charset="0"/>
              </a:rPr>
              <a:t>kfDr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fy</a:t>
            </a:r>
            <a:r>
              <a:rPr dirty="0" lang="en-US" smtClean="0">
                <a:latin typeface="Kruti Dev 010" pitchFamily="2" charset="0"/>
              </a:rPr>
              <a:t>, </a:t>
            </a:r>
            <a:r>
              <a:rPr dirty="0" lang="en-US" err="1" smtClean="0">
                <a:latin typeface="Kruti Dev 010" pitchFamily="2" charset="0"/>
              </a:rPr>
              <a:t>la?k’kZ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gSA</a:t>
            </a:r>
            <a:endParaRPr dirty="0" lang="en-US" smtClean="0">
              <a:latin typeface="Kruti Dev 010" pitchFamily="2" charset="0"/>
            </a:endParaRPr>
          </a:p>
          <a:p>
            <a:pPr algn="just">
              <a:lnSpc>
                <a:spcPct val="150000"/>
              </a:lnSpc>
            </a:pP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ekxsZUFkkm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vuqlkj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gj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jk’V</a:t>
            </a:r>
            <a:r>
              <a:rPr dirty="0" lang="en-US" smtClean="0">
                <a:latin typeface="Kruti Dev 010" pitchFamily="2" charset="0"/>
              </a:rPr>
              <a:t>ª ;k </a:t>
            </a:r>
            <a:r>
              <a:rPr dirty="0" lang="en-US" err="1" smtClean="0">
                <a:latin typeface="Kruti Dev 010" pitchFamily="2" charset="0"/>
              </a:rPr>
              <a:t>mls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usrk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vUrjkZ’Vªh</a:t>
            </a:r>
            <a:r>
              <a:rPr dirty="0" lang="en-US" smtClean="0">
                <a:latin typeface="Kruti Dev 010" pitchFamily="2" charset="0"/>
              </a:rPr>
              <a:t>; </a:t>
            </a:r>
            <a:r>
              <a:rPr dirty="0" lang="en-US" err="1" smtClean="0">
                <a:latin typeface="Kruti Dev 010" pitchFamily="2" charset="0"/>
              </a:rPr>
              <a:t>jktuhfr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esa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jk’Vªh</a:t>
            </a:r>
            <a:r>
              <a:rPr dirty="0" lang="en-US" smtClean="0">
                <a:latin typeface="Kruti Dev 010" pitchFamily="2" charset="0"/>
              </a:rPr>
              <a:t>; </a:t>
            </a:r>
            <a:r>
              <a:rPr dirty="0" lang="en-US" err="1" smtClean="0">
                <a:latin typeface="Kruti Dev 010" pitchFamily="2" charset="0"/>
              </a:rPr>
              <a:t>fgrksa</a:t>
            </a:r>
            <a:r>
              <a:rPr dirty="0" lang="en-US" smtClean="0">
                <a:latin typeface="Kruti Dev 010" pitchFamily="2" charset="0"/>
              </a:rPr>
              <a:t> dh </a:t>
            </a:r>
            <a:r>
              <a:rPr dirty="0" lang="en-US" err="1" smtClean="0">
                <a:latin typeface="Kruti Dev 010" pitchFamily="2" charset="0"/>
              </a:rPr>
              <a:t>iwfrZ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fy</a:t>
            </a:r>
            <a:r>
              <a:rPr dirty="0" lang="en-US" smtClean="0">
                <a:latin typeface="Kruti Dev 010" pitchFamily="2" charset="0"/>
              </a:rPr>
              <a:t>, </a:t>
            </a:r>
            <a:r>
              <a:rPr dirty="0" lang="en-US" err="1" smtClean="0">
                <a:latin typeface="Kruti Dev 010" pitchFamily="2" charset="0"/>
              </a:rPr>
              <a:t>Hkkx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ysrs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ekxsZUFkkm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er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fd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jk’Vªh</a:t>
            </a:r>
            <a:r>
              <a:rPr dirty="0" lang="en-US" smtClean="0">
                <a:latin typeface="Kruti Dev 010" pitchFamily="2" charset="0"/>
              </a:rPr>
              <a:t>; </a:t>
            </a:r>
            <a:r>
              <a:rPr dirty="0" lang="en-US" err="1" smtClean="0">
                <a:latin typeface="Kruti Dev 010" pitchFamily="2" charset="0"/>
              </a:rPr>
              <a:t>fgrksa</a:t>
            </a:r>
            <a:r>
              <a:rPr dirty="0" lang="en-US" smtClean="0">
                <a:latin typeface="Kruti Dev 010" pitchFamily="2" charset="0"/>
              </a:rPr>
              <a:t> dh </a:t>
            </a:r>
            <a:r>
              <a:rPr dirty="0" lang="en-US" err="1" smtClean="0">
                <a:latin typeface="Kruti Dev 010" pitchFamily="2" charset="0"/>
              </a:rPr>
              <a:t>iwfrZ</a:t>
            </a:r>
            <a:r>
              <a:rPr dirty="0" lang="en-US" smtClean="0">
                <a:latin typeface="Kruti Dev 010" pitchFamily="2" charset="0"/>
              </a:rPr>
              <a:t> “</a:t>
            </a:r>
            <a:r>
              <a:rPr dirty="0" lang="en-US" err="1" smtClean="0">
                <a:latin typeface="Kruti Dev 010" pitchFamily="2" charset="0"/>
              </a:rPr>
              <a:t>kfDr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ek</a:t>
            </a:r>
            <a:r>
              <a:rPr dirty="0" lang="en-US" smtClean="0">
                <a:latin typeface="Kruti Dev 010" pitchFamily="2" charset="0"/>
              </a:rPr>
              <a:t>/;e </a:t>
            </a:r>
            <a:r>
              <a:rPr dirty="0" lang="en-US" err="1" smtClean="0">
                <a:latin typeface="Kruti Dev 010" pitchFamily="2" charset="0"/>
              </a:rPr>
              <a:t>ls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lEHko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gSA</a:t>
            </a:r>
            <a:endParaRPr dirty="0" lang="en-IN">
              <a:latin typeface="Kruti Dev 010" pitchFamily="2" charset="0"/>
            </a:endParaRPr>
          </a:p>
        </p:txBody>
      </p:sp>
      <p:sp>
        <p:nvSpPr>
          <p:cNvPr id="104861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l"/>
            <a:r>
              <a:rPr dirty="0" sz="3200" lang="en-US" smtClean="0">
                <a:latin typeface="Kruti Dev 010" pitchFamily="2" charset="0"/>
              </a:rPr>
              <a:t> </a:t>
            </a:r>
            <a:r>
              <a:rPr b="1" dirty="0" sz="3200" lang="en-US" smtClean="0">
                <a:latin typeface="Kruti Dev 010" pitchFamily="2" charset="0"/>
              </a:rPr>
              <a:t>  </a:t>
            </a:r>
            <a:endParaRPr b="1" dirty="0" sz="32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5833" lnSpcReduction="20000"/>
          </a:bodyPr>
          <a:p>
            <a:pPr algn="just">
              <a:lnSpc>
                <a:spcPct val="150000"/>
              </a:lnSpc>
            </a:pPr>
            <a:r>
              <a:rPr dirty="0" lang="en-US" smtClean="0">
                <a:latin typeface="Kruti Dev 010" pitchFamily="2" charset="0"/>
              </a:rPr>
              <a:t>  </a:t>
            </a:r>
            <a:r>
              <a:rPr dirty="0" lang="en-US" err="1" smtClean="0">
                <a:latin typeface="Kruti Dev 010" pitchFamily="2" charset="0"/>
              </a:rPr>
              <a:t>tc</a:t>
            </a:r>
            <a:r>
              <a:rPr dirty="0" lang="en-US" smtClean="0">
                <a:latin typeface="Kruti Dev 010" pitchFamily="2" charset="0"/>
              </a:rPr>
              <a:t> ,d </a:t>
            </a:r>
            <a:r>
              <a:rPr dirty="0" lang="en-US" err="1" smtClean="0">
                <a:latin typeface="Kruti Dev 010" pitchFamily="2" charset="0"/>
              </a:rPr>
              <a:t>jk’V</a:t>
            </a:r>
            <a:r>
              <a:rPr dirty="0" lang="en-US" smtClean="0">
                <a:latin typeface="Kruti Dev 010" pitchFamily="2" charset="0"/>
              </a:rPr>
              <a:t>ª </a:t>
            </a:r>
            <a:r>
              <a:rPr dirty="0" lang="en-US" err="1" smtClean="0">
                <a:latin typeface="Kruti Dev 010" pitchFamily="2" charset="0"/>
              </a:rPr>
              <a:t>dks</a:t>
            </a:r>
            <a:r>
              <a:rPr dirty="0" lang="en-US" smtClean="0">
                <a:latin typeface="Kruti Dev 010" pitchFamily="2" charset="0"/>
              </a:rPr>
              <a:t> “</a:t>
            </a:r>
            <a:r>
              <a:rPr dirty="0" lang="en-US" err="1" smtClean="0">
                <a:latin typeface="Kruti Dev 010" pitchFamily="2" charset="0"/>
              </a:rPr>
              <a:t>kfDr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izkIr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gks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tkrh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rks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mlds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fy</a:t>
            </a:r>
            <a:r>
              <a:rPr dirty="0" lang="en-US" smtClean="0">
                <a:latin typeface="Kruti Dev 010" pitchFamily="2" charset="0"/>
              </a:rPr>
              <a:t>, </a:t>
            </a:r>
            <a:r>
              <a:rPr dirty="0" lang="en-US" err="1" smtClean="0">
                <a:latin typeface="Kruti Dev 010" pitchFamily="2" charset="0"/>
              </a:rPr>
              <a:t>jk’Vªh</a:t>
            </a:r>
            <a:r>
              <a:rPr dirty="0" lang="en-US" smtClean="0">
                <a:latin typeface="Kruti Dev 010" pitchFamily="2" charset="0"/>
              </a:rPr>
              <a:t>; </a:t>
            </a:r>
            <a:r>
              <a:rPr dirty="0" lang="en-US" err="1" smtClean="0">
                <a:latin typeface="Kruti Dev 010" pitchFamily="2" charset="0"/>
              </a:rPr>
              <a:t>fgrksa</a:t>
            </a:r>
            <a:r>
              <a:rPr dirty="0" lang="en-US" smtClean="0">
                <a:latin typeface="Kruti Dev 010" pitchFamily="2" charset="0"/>
              </a:rPr>
              <a:t> dh </a:t>
            </a:r>
            <a:r>
              <a:rPr dirty="0" lang="en-US" err="1" smtClean="0">
                <a:latin typeface="Kruti Dev 010" pitchFamily="2" charset="0"/>
              </a:rPr>
              <a:t>izkIr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Lor</a:t>
            </a:r>
            <a:r>
              <a:rPr dirty="0" lang="en-US" smtClean="0">
                <a:latin typeface="Kruti Dev 010" pitchFamily="2" charset="0"/>
              </a:rPr>
              <a:t>% </a:t>
            </a:r>
            <a:r>
              <a:rPr dirty="0" lang="en-US" err="1" smtClean="0">
                <a:latin typeface="Kruti Dev 010" pitchFamily="2" charset="0"/>
              </a:rPr>
              <a:t>gksus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yxrh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bl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izdkj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ekxsZUFkkm</a:t>
            </a:r>
            <a:r>
              <a:rPr dirty="0" lang="en-US" smtClean="0">
                <a:latin typeface="Kruti Dev 010" pitchFamily="2" charset="0"/>
              </a:rPr>
              <a:t> “</a:t>
            </a:r>
            <a:r>
              <a:rPr dirty="0" lang="en-US" err="1" smtClean="0">
                <a:latin typeface="Kruti Dev 010" pitchFamily="2" charset="0"/>
              </a:rPr>
              <a:t>kfDr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dks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lk</a:t>
            </a:r>
            <a:r>
              <a:rPr dirty="0" lang="en-US" smtClean="0">
                <a:latin typeface="Kruti Dev 010" pitchFamily="2" charset="0"/>
              </a:rPr>
              <a:t>/; </a:t>
            </a:r>
            <a:r>
              <a:rPr dirty="0" lang="en-US" err="1" smtClean="0">
                <a:latin typeface="Kruti Dev 010" pitchFamily="2" charset="0"/>
              </a:rPr>
              <a:t>vkSj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jk’Vh</a:t>
            </a:r>
            <a:r>
              <a:rPr dirty="0" lang="en-US" smtClean="0">
                <a:latin typeface="Kruti Dev 010" pitchFamily="2" charset="0"/>
              </a:rPr>
              <a:t>; </a:t>
            </a:r>
            <a:r>
              <a:rPr dirty="0" lang="en-US" err="1" smtClean="0">
                <a:latin typeface="Kruti Dev 010" pitchFamily="2" charset="0"/>
              </a:rPr>
              <a:t>fgr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dks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lk</a:t>
            </a:r>
            <a:r>
              <a:rPr dirty="0" lang="en-US" smtClean="0">
                <a:latin typeface="Kruti Dev 010" pitchFamily="2" charset="0"/>
              </a:rPr>
              <a:t>/</a:t>
            </a:r>
            <a:r>
              <a:rPr dirty="0" lang="en-US" err="1" smtClean="0">
                <a:latin typeface="Kruti Dev 010" pitchFamily="2" charset="0"/>
              </a:rPr>
              <a:t>ku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ekurk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gSA</a:t>
            </a:r>
            <a:r>
              <a:rPr dirty="0" lang="en-US" smtClean="0">
                <a:latin typeface="Kruti Dev 010" pitchFamily="2" charset="0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dirty="0" lang="en-US" smtClean="0">
                <a:latin typeface="Kruti Dev 010" pitchFamily="2" charset="0"/>
              </a:rPr>
              <a:t>  </a:t>
            </a:r>
            <a:r>
              <a:rPr dirty="0" lang="en-US" err="1" smtClean="0">
                <a:latin typeface="Kruti Dev 010" pitchFamily="2" charset="0"/>
              </a:rPr>
              <a:t>mijk’Vªh</a:t>
            </a:r>
            <a:r>
              <a:rPr dirty="0" lang="en-US" smtClean="0">
                <a:latin typeface="Kruti Dev 010" pitchFamily="2" charset="0"/>
              </a:rPr>
              <a:t>; </a:t>
            </a:r>
            <a:r>
              <a:rPr dirty="0" lang="en-US" err="1" smtClean="0">
                <a:latin typeface="Kruti Dev 010" pitchFamily="2" charset="0"/>
              </a:rPr>
              <a:t>fgr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tc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usrk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vius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oxZ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fgrksa</a:t>
            </a:r>
            <a:r>
              <a:rPr dirty="0" lang="en-US" smtClean="0">
                <a:latin typeface="Kruti Dev 010" pitchFamily="2" charset="0"/>
              </a:rPr>
              <a:t> dh </a:t>
            </a:r>
            <a:r>
              <a:rPr dirty="0" lang="en-US" err="1" smtClean="0">
                <a:latin typeface="Kruti Dev 010" pitchFamily="2" charset="0"/>
              </a:rPr>
              <a:t>iwfrZ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fy</a:t>
            </a:r>
            <a:r>
              <a:rPr dirty="0" lang="en-US" smtClean="0">
                <a:latin typeface="Kruti Dev 010" pitchFamily="2" charset="0"/>
              </a:rPr>
              <a:t>, </a:t>
            </a:r>
            <a:r>
              <a:rPr dirty="0" lang="en-US" err="1" smtClean="0">
                <a:latin typeface="Kruti Dev 010" pitchFamily="2" charset="0"/>
              </a:rPr>
              <a:t>vUrjkZ’Vªh</a:t>
            </a:r>
            <a:r>
              <a:rPr dirty="0" lang="en-US" smtClean="0">
                <a:latin typeface="Kruti Dev 010" pitchFamily="2" charset="0"/>
              </a:rPr>
              <a:t>; </a:t>
            </a:r>
            <a:r>
              <a:rPr dirty="0" lang="en-US" err="1" smtClean="0">
                <a:latin typeface="Kruti Dev 010" pitchFamily="2" charset="0"/>
              </a:rPr>
              <a:t>jktuhfr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esa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Hkkx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ysaA</a:t>
            </a:r>
            <a:r>
              <a:rPr dirty="0" lang="en-US" smtClean="0">
                <a:latin typeface="Kruti Dev 010" pitchFamily="2" charset="0"/>
              </a:rPr>
              <a:t>   </a:t>
            </a:r>
            <a:r>
              <a:rPr dirty="0" lang="en-US" err="1" smtClean="0">
                <a:latin typeface="Kruti Dev 010" pitchFamily="2" charset="0"/>
              </a:rPr>
              <a:t>dze”k</a:t>
            </a:r>
            <a:r>
              <a:rPr lang="en-US" smtClean="0">
                <a:latin typeface="Kruti Dev 010" pitchFamily="2" charset="0"/>
              </a:rPr>
              <a:t>% ------------------</a:t>
            </a:r>
            <a:endParaRPr dirty="0" lang="en-IN">
              <a:latin typeface="Kruti Dev 010" pitchFamily="2" charset="0"/>
            </a:endParaRPr>
          </a:p>
        </p:txBody>
      </p:sp>
      <p:sp>
        <p:nvSpPr>
          <p:cNvPr id="104861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l"/>
            <a:r>
              <a:rPr b="1" dirty="0" sz="3200" lang="en-US" smtClean="0">
                <a:latin typeface="Kruti Dev 010" pitchFamily="2" charset="0"/>
              </a:rPr>
              <a:t> </a:t>
            </a:r>
            <a:endParaRPr dirty="0" sz="32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lastClr="000000" val="windowText"/>
      </a:dk1>
      <a:lt1>
        <a:sysClr lastClr="FFFFFF" val="window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r="5400000" dist="254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dir="tl" rig="flat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r="5400000" dist="254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dir="tl" rig="flat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Slide 1</dc:title>
  <dc:creator>user</dc:creator>
  <cp:lastModifiedBy>13287`</cp:lastModifiedBy>
  <dcterms:created xsi:type="dcterms:W3CDTF">2019-11-16T05:13:29Z</dcterms:created>
  <dcterms:modified xsi:type="dcterms:W3CDTF">2020-05-18T08:30:19Z</dcterms:modified>
</cp:coreProperties>
</file>