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70701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9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3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grpSp>
        <p:nvGrpSpPr>
          <p:cNvPr id="3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3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5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6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7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8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9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60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1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2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70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8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0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12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8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8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5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0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1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3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5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49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10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416219"/>
          </a:xfrm>
        </p:spPr>
        <p:txBody>
          <a:bodyPr>
            <a:normAutofit fontScale="90000"/>
          </a:bodyPr>
          <a:p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sz="3600" lang="en-US" smtClean="0">
                <a:solidFill>
                  <a:schemeClr val="tx1"/>
                </a:solidFill>
              </a:rPr>
              <a:t>M.L</a:t>
            </a:r>
            <a:r>
              <a:rPr b="1" dirty="0" sz="3600" lang="en-US">
                <a:solidFill>
                  <a:schemeClr val="tx1"/>
                </a:solidFill>
              </a:rPr>
              <a:t>. </a:t>
            </a:r>
            <a:r>
              <a:rPr b="1" dirty="0" sz="3600" lang="en-US" err="1">
                <a:solidFill>
                  <a:schemeClr val="tx1"/>
                </a:solidFill>
              </a:rPr>
              <a:t>Arya</a:t>
            </a:r>
            <a:r>
              <a:rPr b="1" dirty="0" sz="3600" lang="en-US">
                <a:solidFill>
                  <a:schemeClr val="tx1"/>
                </a:solidFill>
              </a:rPr>
              <a:t> College, </a:t>
            </a:r>
            <a:r>
              <a:rPr b="1" dirty="0" sz="3600" lang="en-US" err="1" smtClean="0">
                <a:solidFill>
                  <a:schemeClr val="tx1"/>
                </a:solidFill>
              </a:rPr>
              <a:t>Kasba</a:t>
            </a:r>
            <a:r>
              <a:rPr b="1" dirty="0" sz="3600" lang="en-US" smtClean="0">
                <a:solidFill>
                  <a:schemeClr val="tx1"/>
                </a:solidFill>
              </a:rPr>
              <a:t/>
            </a:r>
            <a:br>
              <a:rPr b="1" dirty="0" sz="3600" lang="en-US" smtClean="0">
                <a:solidFill>
                  <a:schemeClr val="tx1"/>
                </a:solidFill>
              </a:rPr>
            </a:br>
            <a:r>
              <a:rPr b="1" dirty="0" sz="2700" lang="en-US" smtClean="0"/>
              <a:t>(</a:t>
            </a:r>
            <a:r>
              <a:rPr b="1" dirty="0" sz="2700" lang="en-US"/>
              <a:t>NAAC “B” Grade College)</a:t>
            </a:r>
            <a:r>
              <a:rPr b="1" dirty="0" lang="en-US"/>
              <a:t/>
            </a:r>
            <a:br>
              <a:rPr b="1" dirty="0" lang="en-US"/>
            </a:br>
            <a:endParaRPr b="1" dirty="0" lang="en-US">
              <a:solidFill>
                <a:schemeClr val="tx1"/>
              </a:solidFill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371600" y="1428736"/>
            <a:ext cx="7272366" cy="4210064"/>
          </a:xfrm>
        </p:spPr>
        <p:txBody>
          <a:bodyPr>
            <a:normAutofit fontScale="75000" lnSpcReduction="20000"/>
          </a:bodyPr>
          <a:p>
            <a:endParaRPr dirty="0" sz="280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THEORY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Topic-What is Political Theory &amp; Meaning</a:t>
            </a:r>
            <a:endParaRPr b="1" dirty="0" sz="28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/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 </a:t>
            </a:r>
          </a:p>
          <a:p>
            <a:pPr algn="r"/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				</a:t>
            </a:r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Presented By </a:t>
            </a:r>
          </a:p>
          <a:p>
            <a:pPr algn="r"/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b="1" dirty="0" sz="2800" lang="en-US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b="1" dirty="0" sz="22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b="1" dirty="0" sz="22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</a:p>
          <a:p>
            <a:pPr algn="r"/>
            <a:r>
              <a:rPr b="1" dirty="0" sz="22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                        </a:t>
            </a:r>
            <a:endParaRPr b="1" dirty="0" sz="2200" lang="en-IN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2097152" name="Picture 3" descr="download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210668"/>
            <a:ext cx="1872208" cy="1752600"/>
          </a:xfrm>
          <a:prstGeom prst="rect"/>
        </p:spPr>
      </p:pic>
      <p:pic>
        <p:nvPicPr>
          <p:cNvPr id="2097153" name="Picture 4" descr="images.jpg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7020272" y="163798"/>
            <a:ext cx="1905000" cy="17526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90909" lnSpcReduction="10000"/>
          </a:bodyPr>
          <a:p>
            <a:pPr algn="just">
              <a:buNone/>
            </a:pPr>
            <a:r>
              <a:rPr dirty="0" sz="2200" lang="en-IN" smtClean="0">
                <a:latin typeface="Kruti Dev 010" pitchFamily="2" charset="0"/>
              </a:rPr>
              <a:t>		</a:t>
            </a:r>
          </a:p>
          <a:p>
            <a:pPr algn="just">
              <a:buNone/>
            </a:pPr>
            <a:r>
              <a:rPr dirty="0" sz="2200" lang="en-IN" smtClean="0">
                <a:latin typeface="Kruti Dev 010" pitchFamily="2" charset="0"/>
              </a:rPr>
              <a:t>		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ljdkj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dk;ks</a:t>
            </a:r>
            <a:r>
              <a:rPr dirty="0" sz="2400" lang="en-IN" smtClean="0">
                <a:latin typeface="Kruti Dev 010" pitchFamily="2" charset="0"/>
              </a:rPr>
              <a:t>± ,</a:t>
            </a:r>
            <a:r>
              <a:rPr dirty="0" sz="2400" lang="en-IN" err="1" smtClean="0">
                <a:latin typeface="Kruti Dev 010" pitchFamily="2" charset="0"/>
              </a:rPr>
              <a:t>oa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Øec</a:t>
            </a:r>
            <a:r>
              <a:rPr dirty="0" sz="2400" lang="en-IN" smtClean="0">
                <a:latin typeface="Kruti Dev 010" pitchFamily="2" charset="0"/>
              </a:rPr>
              <a:t>)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dkQh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iqjkuk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xzhd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le;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fpUru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dqN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ewy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iz'uksa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mÙkj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ryk'k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pyk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tSls</a:t>
            </a:r>
            <a:r>
              <a:rPr dirty="0" sz="2400" lang="en-US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xfrfof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k;k</a:t>
            </a:r>
            <a:r>
              <a:rPr dirty="0" sz="2400" lang="en-IN" smtClean="0">
                <a:latin typeface="Kruti Dev 010" pitchFamily="2" charset="0"/>
              </a:rPr>
              <a:t>¡ </a:t>
            </a:r>
            <a:r>
              <a:rPr dirty="0" sz="2400" lang="en-IN" err="1" smtClean="0">
                <a:latin typeface="Kruti Dev 010" pitchFamily="2" charset="0"/>
              </a:rPr>
              <a:t>fdruh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ekSfyd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egÙoiw.kZ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\ ;g </a:t>
            </a:r>
            <a:r>
              <a:rPr dirty="0" sz="2400" lang="en-IN" err="1" smtClean="0">
                <a:latin typeface="Kruti Dev 010" pitchFamily="2" charset="0"/>
              </a:rPr>
              <a:t>ekuo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lH;rk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miyC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djokrh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ckdh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thoksa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vyx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\ </a:t>
            </a:r>
            <a:r>
              <a:rPr dirty="0" sz="2400" lang="en-IN" err="1" smtClean="0">
                <a:latin typeface="Kruti Dev 010" pitchFamily="2" charset="0"/>
              </a:rPr>
              <a:t>ekuo</a:t>
            </a:r>
            <a:r>
              <a:rPr dirty="0" sz="2400" lang="en-IN" smtClean="0">
                <a:latin typeface="Kruti Dev 010" pitchFamily="2" charset="0"/>
              </a:rPr>
              <a:t> thou dh </a:t>
            </a:r>
            <a:r>
              <a:rPr dirty="0" sz="2400" lang="en-IN" err="1" smtClean="0">
                <a:latin typeface="Kruti Dev 010" pitchFamily="2" charset="0"/>
              </a:rPr>
              <a:t>leqnk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feydj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jgus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ekSfyd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leL;k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lqy</a:t>
            </a:r>
            <a:r>
              <a:rPr dirty="0" sz="2400" lang="en-IN" smtClean="0">
                <a:latin typeface="Kruti Dev 010" pitchFamily="2" charset="0"/>
              </a:rPr>
              <a:t>&gt;</a:t>
            </a:r>
            <a:r>
              <a:rPr dirty="0" sz="2400" lang="en-IN" err="1" smtClean="0">
                <a:latin typeface="Kruti Dev 010" pitchFamily="2" charset="0"/>
              </a:rPr>
              <a:t>k;k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D;ksafd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leqnk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vko';d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cfYd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O;fDrxr</a:t>
            </a:r>
            <a:r>
              <a:rPr dirty="0" sz="2400" lang="en-IN" smtClean="0">
                <a:latin typeface="Kruti Dev 010" pitchFamily="2" charset="0"/>
              </a:rPr>
              <a:t> thou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	</a:t>
            </a:r>
          </a:p>
          <a:p>
            <a:pPr algn="just">
              <a:buNone/>
            </a:pPr>
            <a:r>
              <a:rPr dirty="0" sz="2400" lang="en-IN" smtClean="0">
                <a:latin typeface="Kruti Dev 010" pitchFamily="2" charset="0"/>
              </a:rPr>
              <a:t>		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kVukvksa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izfØ;kvksa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o.kZu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fo'ys"k.k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mudh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dfe;ksa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nwj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FkksM+k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tfVy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fo"k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D;ksafd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ik'pkR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fpUru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bfrgkl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ftldk</a:t>
            </a:r>
            <a:r>
              <a:rPr dirty="0" sz="2400" lang="en-IN" smtClean="0">
                <a:latin typeface="Kruti Dev 010" pitchFamily="2" charset="0"/>
              </a:rPr>
              <a:t> ;s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vfHkUu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vax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] 2400 </a:t>
            </a:r>
            <a:r>
              <a:rPr dirty="0" sz="2400" lang="en-IN" err="1" smtClean="0">
                <a:latin typeface="Kruti Dev 010" pitchFamily="2" charset="0"/>
              </a:rPr>
              <a:t>o"kks</a:t>
            </a:r>
            <a:r>
              <a:rPr dirty="0" sz="2400" lang="en-IN" smtClean="0">
                <a:latin typeface="Kruti Dev 010" pitchFamily="2" charset="0"/>
              </a:rPr>
              <a:t>±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iqjkuk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fofHkUu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nk'kZfudksa</a:t>
            </a:r>
            <a:r>
              <a:rPr dirty="0" sz="2400" lang="en-IN" smtClean="0">
                <a:latin typeface="Kruti Dev 010" pitchFamily="2" charset="0"/>
              </a:rPr>
              <a:t>] /</a:t>
            </a:r>
            <a:r>
              <a:rPr dirty="0" sz="2400" lang="en-IN" err="1" smtClean="0">
                <a:latin typeface="Kruti Dev 010" pitchFamily="2" charset="0"/>
              </a:rPr>
              <a:t>keZ'kkfL</a:t>
            </a:r>
            <a:r>
              <a:rPr dirty="0" sz="2400" lang="en-IN" smtClean="0">
                <a:latin typeface="Kruti Dev 010" pitchFamily="2" charset="0"/>
              </a:rPr>
              <a:t>=</a:t>
            </a:r>
            <a:r>
              <a:rPr dirty="0" sz="2400" lang="en-IN" err="1" smtClean="0">
                <a:latin typeface="Kruti Dev 010" pitchFamily="2" charset="0"/>
              </a:rPr>
              <a:t>k;ksa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vFkZ'kkfL</a:t>
            </a:r>
            <a:r>
              <a:rPr dirty="0" sz="2400" lang="en-IN" smtClean="0">
                <a:latin typeface="Kruti Dev 010" pitchFamily="2" charset="0"/>
              </a:rPr>
              <a:t>=</a:t>
            </a:r>
            <a:r>
              <a:rPr dirty="0" sz="2400" lang="en-IN" err="1" smtClean="0">
                <a:latin typeface="Kruti Dev 010" pitchFamily="2" charset="0"/>
              </a:rPr>
              <a:t>k;ksa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lekt'kkfL</a:t>
            </a:r>
            <a:r>
              <a:rPr dirty="0" sz="2400" lang="en-IN" smtClean="0">
                <a:latin typeface="Kruti Dev 010" pitchFamily="2" charset="0"/>
              </a:rPr>
              <a:t>=</a:t>
            </a:r>
            <a:r>
              <a:rPr dirty="0" sz="2400" lang="en-IN" err="1" smtClean="0">
                <a:latin typeface="Kruti Dev 010" pitchFamily="2" charset="0"/>
              </a:rPr>
              <a:t>k;ksa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yksxksa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viuk&amp;viuk</a:t>
            </a:r>
            <a:r>
              <a:rPr dirty="0" sz="2400" lang="en-IN" smtClean="0">
                <a:latin typeface="Kruti Dev 010" pitchFamily="2" charset="0"/>
              </a:rPr>
              <a:t> ;</a:t>
            </a:r>
            <a:r>
              <a:rPr dirty="0" sz="2400" lang="en-IN" err="1" smtClean="0">
                <a:latin typeface="Kruti Dev 010" pitchFamily="2" charset="0"/>
              </a:rPr>
              <a:t>ksxnku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kUrdkjksa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lwph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dkQh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yEch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yksxksa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fo"k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izfr</a:t>
            </a:r>
            <a:r>
              <a:rPr dirty="0" sz="2400" lang="en-IN" smtClean="0">
                <a:latin typeface="Kruti Dev 010" pitchFamily="2" charset="0"/>
              </a:rPr>
              <a:t> #</a:t>
            </a:r>
            <a:r>
              <a:rPr dirty="0" sz="2400" lang="en-IN" err="1" smtClean="0">
                <a:latin typeface="Kruti Dev 010" pitchFamily="2" charset="0"/>
              </a:rPr>
              <a:t>fp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yxu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bruh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O;kid</a:t>
            </a:r>
            <a:r>
              <a:rPr dirty="0" sz="2400" lang="en-IN" smtClean="0">
                <a:latin typeface="Kruti Dev 010" pitchFamily="2" charset="0"/>
              </a:rPr>
              <a:t> ,</a:t>
            </a:r>
            <a:r>
              <a:rPr dirty="0" sz="2400" lang="en-IN" err="1" smtClean="0">
                <a:latin typeface="Kruti Dev 010" pitchFamily="2" charset="0"/>
              </a:rPr>
              <a:t>oa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fHkUu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NksVs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iz'u</a:t>
            </a:r>
            <a:r>
              <a:rPr dirty="0" sz="2400" lang="en-US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\*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mÙkjnsuk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dkQh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isphnk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endParaRPr dirty="0" sz="2400" lang="en-IN">
              <a:latin typeface="Kruti Dev 010" pitchFamily="2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000" lang="en-IN" err="1" smtClean="0">
                <a:latin typeface="Kruti Dev 010" pitchFamily="2" charset="0"/>
              </a:rPr>
              <a:t>izLrkouk</a:t>
            </a:r>
            <a:r>
              <a:rPr b="1" dirty="0" sz="3000" lang="en-IN" smtClean="0">
                <a:latin typeface="Kruti Dev 010" pitchFamily="2" charset="0"/>
              </a:rPr>
              <a:t/>
            </a:r>
            <a:br>
              <a:rPr b="1" dirty="0" sz="3000" lang="en-IN" smtClean="0">
                <a:latin typeface="Kruti Dev 010" pitchFamily="2" charset="0"/>
              </a:rPr>
            </a:br>
            <a:r>
              <a:rPr b="1" dirty="0" sz="3000" lang="en-IN" smtClean="0"/>
              <a:t> </a:t>
            </a:r>
            <a:r>
              <a:rPr b="1" dirty="0" sz="3000" lang="en-IN" smtClean="0">
                <a:latin typeface="Times New Roman" pitchFamily="18" charset="0"/>
                <a:cs typeface="Times New Roman" pitchFamily="18" charset="0"/>
              </a:rPr>
              <a:t>(Introduction)</a:t>
            </a:r>
            <a:endParaRPr dirty="0" sz="30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Rectangle 1"/>
          <p:cNvSpPr/>
          <p:nvPr/>
        </p:nvSpPr>
        <p:spPr>
          <a:xfrm>
            <a:off x="142844" y="500042"/>
            <a:ext cx="8715436" cy="71272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dqN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fof'k"V</a:t>
            </a:r>
            <a:r>
              <a:rPr dirty="0" sz="2400" lang="en-IN" smtClean="0">
                <a:latin typeface="Kruti Dev 010" pitchFamily="2" charset="0"/>
              </a:rPr>
              <a:t> /</a:t>
            </a:r>
            <a:r>
              <a:rPr dirty="0" sz="2400" lang="en-IN" err="1" smtClean="0">
                <a:latin typeface="Kruti Dev 010" pitchFamily="2" charset="0"/>
              </a:rPr>
              <a:t>kjkvksa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ck¡V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Dykfldh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mnkjoknh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ekDlZoknh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O;ogkjoknh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ledkyhu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vkfnA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mnkgj.k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,] </a:t>
            </a:r>
            <a:r>
              <a:rPr dirty="0" sz="2400" lang="en-IN" err="1" smtClean="0">
                <a:latin typeface="Kruti Dev 010" pitchFamily="2" charset="0"/>
              </a:rPr>
              <a:t>tgk</a:t>
            </a:r>
            <a:r>
              <a:rPr dirty="0" sz="2400" lang="en-IN" smtClean="0">
                <a:latin typeface="Kruti Dev 010" pitchFamily="2" charset="0"/>
              </a:rPr>
              <a:t>¡ </a:t>
            </a:r>
            <a:r>
              <a:rPr dirty="0" sz="2400" lang="en-IN" err="1" smtClean="0">
                <a:latin typeface="Kruti Dev 010" pitchFamily="2" charset="0"/>
              </a:rPr>
              <a:t>Dykfldh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n'kZu'kkL</a:t>
            </a:r>
            <a:r>
              <a:rPr dirty="0" sz="2400" lang="en-IN" smtClean="0">
                <a:latin typeface="Kruti Dev 010" pitchFamily="2" charset="0"/>
              </a:rPr>
              <a:t>=</a:t>
            </a:r>
            <a:r>
              <a:rPr dirty="0" sz="2400" lang="en-IN" err="1" smtClean="0">
                <a:latin typeface="Kruti Dev 010" pitchFamily="2" charset="0"/>
              </a:rPr>
              <a:t>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vR;f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izHkko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</a:t>
            </a:r>
            <a:r>
              <a:rPr dirty="0" sz="2400" lang="en-IN" smtClean="0">
                <a:latin typeface="Kruti Dev 010" pitchFamily="2" charset="0"/>
              </a:rPr>
              <a:t>';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kVukvksa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o.kZu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[;k] fu/</a:t>
            </a:r>
            <a:r>
              <a:rPr dirty="0" sz="2400" lang="en-IN" err="1" smtClean="0">
                <a:latin typeface="Kruti Dev 010" pitchFamily="2" charset="0"/>
              </a:rPr>
              <a:t>kZj.k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ewY;kadu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dqN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ogk</a:t>
            </a:r>
            <a:r>
              <a:rPr dirty="0" sz="2400" lang="en-IN" smtClean="0">
                <a:latin typeface="Kruti Dev 010" pitchFamily="2" charset="0"/>
              </a:rPr>
              <a:t>¡ </a:t>
            </a:r>
            <a:r>
              <a:rPr dirty="0" sz="2400" lang="en-IN" err="1" smtClean="0">
                <a:latin typeface="Kruti Dev 010" pitchFamily="2" charset="0"/>
              </a:rPr>
              <a:t>O;ogkjokn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foKku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egÙo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dsoy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okLrfodrk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o.kZu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rd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lhfer</a:t>
            </a:r>
            <a:r>
              <a:rPr dirty="0" sz="2400" lang="en-IN" smtClean="0">
                <a:latin typeface="Kruti Dev 010" pitchFamily="2" charset="0"/>
              </a:rPr>
              <a:t> j[</a:t>
            </a:r>
            <a:r>
              <a:rPr dirty="0" sz="2400" lang="en-IN" err="1" smtClean="0">
                <a:latin typeface="Kruti Dev 010" pitchFamily="2" charset="0"/>
              </a:rPr>
              <a:t>kkA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fiNys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dqN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o"kks</a:t>
            </a:r>
            <a:r>
              <a:rPr dirty="0" sz="2400" lang="en-IN" smtClean="0">
                <a:latin typeface="Kruti Dev 010" pitchFamily="2" charset="0"/>
              </a:rPr>
              <a:t>±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ledkyhu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nk'kZfud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oSKkfud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{</a:t>
            </a:r>
            <a:r>
              <a:rPr dirty="0" sz="2400" lang="en-IN" err="1" smtClean="0">
                <a:latin typeface="Kruti Dev 010" pitchFamily="2" charset="0"/>
              </a:rPr>
              <a:t>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leUo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djokus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yxs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gq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endParaRPr b="1" dirty="0" sz="2200" lang="en-IN" smtClean="0">
              <a:latin typeface="Kruti Dev 010" pitchFamily="2" charset="0"/>
            </a:endParaRPr>
          </a:p>
          <a:p>
            <a:pPr algn="ctr"/>
            <a:r>
              <a:rPr b="1" dirty="0" sz="2400" lang="en-IN" err="1" smtClean="0">
                <a:latin typeface="Kruti Dev 010" pitchFamily="2" charset="0"/>
              </a:rPr>
              <a:t>jktuhfr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D;k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gS</a:t>
            </a:r>
            <a:r>
              <a:rPr b="1" dirty="0" sz="2400" lang="en-IN" smtClean="0">
                <a:latin typeface="Kruti Dev 010" pitchFamily="2" charset="0"/>
              </a:rPr>
              <a:t>\ ^</a:t>
            </a:r>
            <a:r>
              <a:rPr b="1" dirty="0" sz="2400" lang="en-IN" err="1" smtClean="0">
                <a:latin typeface="Kruti Dev 010" pitchFamily="2" charset="0"/>
              </a:rPr>
              <a:t>jktuhfrd</a:t>
            </a:r>
            <a:r>
              <a:rPr b="1" dirty="0" sz="2400" lang="en-IN" smtClean="0">
                <a:latin typeface="Kruti Dev 010" pitchFamily="2" charset="0"/>
              </a:rPr>
              <a:t>* </a:t>
            </a:r>
            <a:r>
              <a:rPr b="1" dirty="0" sz="2400" lang="en-IN" err="1" smtClean="0">
                <a:latin typeface="Kruti Dev 010" pitchFamily="2" charset="0"/>
              </a:rPr>
              <a:t>dk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lS</a:t>
            </a:r>
            <a:r>
              <a:rPr b="1" dirty="0" sz="2400" lang="en-IN" smtClean="0">
                <a:latin typeface="Kruti Dev 010" pitchFamily="2" charset="0"/>
              </a:rPr>
              <a:t>)</a:t>
            </a:r>
            <a:r>
              <a:rPr b="1" dirty="0" sz="2400" lang="en-IN" err="1" smtClean="0">
                <a:latin typeface="Kruti Dev 010" pitchFamily="2" charset="0"/>
              </a:rPr>
              <a:t>akUrhdj.k</a:t>
            </a:r>
            <a:endParaRPr b="1" dirty="0" sz="2400" lang="en-IN" smtClean="0">
              <a:latin typeface="Kruti Dev 010" pitchFamily="2" charset="0"/>
            </a:endParaRPr>
          </a:p>
          <a:p>
            <a:pPr algn="ctr"/>
            <a:r>
              <a:rPr b="1" dirty="0" sz="2400" i="1" lang="en-IN" u="sng" smtClean="0">
                <a:latin typeface="Times New Roman" pitchFamily="18" charset="0"/>
                <a:cs typeface="Times New Roman" pitchFamily="18" charset="0"/>
              </a:rPr>
              <a:t>(What is Politics–Theorizing the ‘Political’)</a:t>
            </a:r>
            <a:r>
              <a:rPr dirty="0" sz="2400" i="1" lang="en-IN" u="sng" smtClean="0"/>
              <a:t> 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US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&lt;</a:t>
            </a:r>
            <a:r>
              <a:rPr dirty="0" sz="2400" lang="en-IN" err="1" smtClean="0">
                <a:latin typeface="Kruti Dev 010" pitchFamily="2" charset="0"/>
              </a:rPr>
              <a:t>ax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le&gt;us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^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*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^fl)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* </a:t>
            </a:r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nksuksa</a:t>
            </a:r>
            <a:r>
              <a:rPr dirty="0" sz="2400" lang="en-IN" smtClean="0">
                <a:latin typeface="Kruti Dev 010" pitchFamily="2" charset="0"/>
              </a:rPr>
              <a:t> '</a:t>
            </a:r>
            <a:r>
              <a:rPr dirty="0" sz="2400" lang="en-IN" err="1" smtClean="0">
                <a:latin typeface="Kruti Dev 010" pitchFamily="2" charset="0"/>
              </a:rPr>
              <a:t>kCnksa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vyx&amp;vyx</a:t>
            </a:r>
            <a:r>
              <a:rPr dirty="0" sz="2400" lang="en-IN" smtClean="0">
                <a:latin typeface="Kruti Dev 010" pitchFamily="2" charset="0"/>
              </a:rPr>
              <a:t> le&gt;</a:t>
            </a:r>
            <a:r>
              <a:rPr dirty="0" sz="2400" lang="en-IN" err="1" smtClean="0">
                <a:latin typeface="Kruti Dev 010" pitchFamily="2" charset="0"/>
              </a:rPr>
              <a:t>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vko';d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</a:t>
            </a:r>
            <a:r>
              <a:rPr dirty="0" sz="2400" lang="en-IN" err="1" smtClean="0">
                <a:latin typeface="Kruti Dev 010" pitchFamily="2" charset="0"/>
              </a:rPr>
              <a:t>gk</a:t>
            </a:r>
            <a:r>
              <a:rPr dirty="0" sz="2400" lang="en-IN" smtClean="0">
                <a:latin typeface="Kruti Dev 010" pitchFamily="2" charset="0"/>
              </a:rPr>
              <a:t>¡ '</a:t>
            </a:r>
            <a:r>
              <a:rPr dirty="0" sz="2400" lang="en-IN" err="1" smtClean="0">
                <a:latin typeface="Kruti Dev 010" pitchFamily="2" charset="0"/>
              </a:rPr>
              <a:t>kCn</a:t>
            </a:r>
            <a:r>
              <a:rPr dirty="0" sz="2400" lang="en-IN" smtClean="0">
                <a:latin typeface="Kruti Dev 010" pitchFamily="2" charset="0"/>
              </a:rPr>
              <a:t> ^fl)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*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^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* ,d </a:t>
            </a:r>
            <a:r>
              <a:rPr dirty="0" sz="2400" lang="en-IN" err="1" smtClean="0">
                <a:latin typeface="Kruti Dev 010" pitchFamily="2" charset="0"/>
              </a:rPr>
              <a:t>nwljs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fo'ks"krk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crkrs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;k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fof'k"V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fo"k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rjQ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b'kkjk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200" lang="en-IN" smtClean="0">
              <a:latin typeface="Kruti Dev 010" pitchFamily="2" charset="0"/>
              <a:cs typeface="Times New Roman" pitchFamily="18" charset="0"/>
            </a:endParaRPr>
          </a:p>
          <a:p>
            <a:pPr algn="just"/>
            <a:endParaRPr dirty="0" sz="2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Rectangle 1"/>
          <p:cNvSpPr/>
          <p:nvPr/>
        </p:nvSpPr>
        <p:spPr>
          <a:xfrm>
            <a:off x="285720" y="142852"/>
            <a:ext cx="8643998" cy="68478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err="1" smtClean="0">
                <a:latin typeface="Kruti Dev 010" pitchFamily="2" charset="0"/>
              </a:rPr>
              <a:t>vkb;s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FkksM+k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ckjhdh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le&gt;</a:t>
            </a:r>
            <a:r>
              <a:rPr dirty="0" sz="2400" lang="en-IN" err="1" smtClean="0">
                <a:latin typeface="Kruti Dev 010" pitchFamily="2" charset="0"/>
              </a:rPr>
              <a:t>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igyk</a:t>
            </a:r>
            <a:r>
              <a:rPr dirty="0" sz="2400" lang="en-IN" smtClean="0">
                <a:latin typeface="Kruti Dev 010" pitchFamily="2" charset="0"/>
              </a:rPr>
              <a:t>]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\ '</a:t>
            </a:r>
            <a:r>
              <a:rPr dirty="0" sz="2400" lang="en-IN" err="1" smtClean="0">
                <a:latin typeface="Kruti Dev 010" pitchFamily="2" charset="0"/>
              </a:rPr>
              <a:t>kCn</a:t>
            </a:r>
            <a:r>
              <a:rPr dirty="0" sz="2400" lang="en-IN" smtClean="0">
                <a:latin typeface="Kruti Dev 010" pitchFamily="2" charset="0"/>
              </a:rPr>
              <a:t> ^</a:t>
            </a:r>
            <a:r>
              <a:rPr dirty="0" sz="2400" lang="en-IN" err="1" smtClean="0">
                <a:latin typeface="Kruti Dev 010" pitchFamily="2" charset="0"/>
              </a:rPr>
              <a:t>F;wjh</a:t>
            </a:r>
            <a:r>
              <a:rPr dirty="0" sz="2400" lang="en-IN" smtClean="0">
                <a:latin typeface="Kruti Dev 010" pitchFamily="2" charset="0"/>
              </a:rPr>
              <a:t>*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Theory) </a:t>
            </a:r>
            <a:r>
              <a:rPr dirty="0" sz="2400" i="1" lang="en-IN" smtClean="0">
                <a:latin typeface="Kruti Dev 010" pitchFamily="2" charset="0"/>
              </a:rPr>
              <a:t>,d </a:t>
            </a:r>
            <a:r>
              <a:rPr dirty="0" sz="2400" i="1" lang="en-IN" err="1" smtClean="0">
                <a:latin typeface="Kruti Dev 010" pitchFamily="2" charset="0"/>
              </a:rPr>
              <a:t>xzhd</a:t>
            </a:r>
            <a:r>
              <a:rPr dirty="0" sz="2400" i="1" lang="en-IN" smtClean="0">
                <a:latin typeface="Kruti Dev 010" pitchFamily="2" charset="0"/>
              </a:rPr>
              <a:t> '</a:t>
            </a:r>
            <a:r>
              <a:rPr dirty="0" sz="2400" i="1" lang="en-IN" err="1" smtClean="0">
                <a:latin typeface="Kruti Dev 010" pitchFamily="2" charset="0"/>
              </a:rPr>
              <a:t>kCn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tgk</a:t>
            </a:r>
            <a:r>
              <a:rPr dirty="0" sz="2400" i="1" lang="en-IN" smtClean="0">
                <a:latin typeface="Kruti Dev 010" pitchFamily="2" charset="0"/>
              </a:rPr>
              <a:t>¡ ;g </a:t>
            </a:r>
            <a:r>
              <a:rPr dirty="0" sz="2400" i="1" lang="en-IN" err="1" smtClean="0">
                <a:latin typeface="Kruti Dev 010" pitchFamily="2" charset="0"/>
              </a:rPr>
              <a:t>nks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vU</a:t>
            </a:r>
            <a:r>
              <a:rPr dirty="0" sz="2400" i="1" lang="en-IN" smtClean="0">
                <a:latin typeface="Kruti Dev 010" pitchFamily="2" charset="0"/>
              </a:rPr>
              <a:t>; '</a:t>
            </a:r>
            <a:r>
              <a:rPr dirty="0" sz="2400" i="1" lang="en-IN" err="1" smtClean="0">
                <a:latin typeface="Kruti Dev 010" pitchFamily="2" charset="0"/>
              </a:rPr>
              <a:t>kCnksa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lEcfU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;</a:t>
            </a:r>
            <a:r>
              <a:rPr dirty="0" sz="2400" lang="en-IN" err="1" smtClean="0">
                <a:latin typeface="Kruti Dev 010" pitchFamily="2" charset="0"/>
              </a:rPr>
              <a:t>ksX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US" smtClean="0">
                <a:latin typeface="Kruti Dev 010" pitchFamily="2" charset="0"/>
              </a:rPr>
              <a:t> </a:t>
            </a:r>
            <a:r>
              <a:rPr dirty="0" sz="2400" lang="el-GR" smtClean="0"/>
              <a:t>(</a:t>
            </a:r>
            <a:r>
              <a:rPr dirty="0" sz="2400" i="1" lang="en-IN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400" i="1" lang="en-IN" err="1" smtClean="0">
                <a:latin typeface="Kruti Dev 010" pitchFamily="2" charset="0"/>
                <a:cs typeface="Times New Roman" pitchFamily="18" charset="0"/>
              </a:rPr>
              <a:t>F;wfj;k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dirty="0" sz="2400" i="1" lang="en-IN" err="1" smtClean="0">
                <a:latin typeface="Times New Roman" pitchFamily="18" charset="0"/>
                <a:cs typeface="Times New Roman" pitchFamily="18" charset="0"/>
              </a:rPr>
              <a:t>Theoria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400" i="1" lang="en-IN" err="1" smtClean="0">
                <a:latin typeface="Kruti Dev 010" pitchFamily="2" charset="0"/>
              </a:rPr>
              <a:t>ftldk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vFkZ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tks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gekjs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vklikl</a:t>
            </a:r>
            <a:r>
              <a:rPr dirty="0" sz="2400" i="1" lang="en-IN" smtClean="0">
                <a:latin typeface="Kruti Dev 010" pitchFamily="2" charset="0"/>
              </a:rPr>
              <a:t> ?</a:t>
            </a:r>
            <a:r>
              <a:rPr dirty="0" sz="2400" i="1" lang="en-IN" err="1" smtClean="0">
                <a:latin typeface="Kruti Dev 010" pitchFamily="2" charset="0"/>
              </a:rPr>
              <a:t>kfVr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gks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mls</a:t>
            </a:r>
            <a:r>
              <a:rPr dirty="0" sz="2400" lang="en-IN" smtClean="0">
                <a:latin typeface="Kruti Dev 010" pitchFamily="2" charset="0"/>
              </a:rPr>
              <a:t> le&gt;us dh </a:t>
            </a:r>
            <a:r>
              <a:rPr dirty="0" sz="2400" lang="en-IN" err="1" smtClean="0">
                <a:latin typeface="Kruti Dev 010" pitchFamily="2" charset="0"/>
              </a:rPr>
              <a:t>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bls</a:t>
            </a:r>
            <a:r>
              <a:rPr dirty="0" sz="2400" lang="en-IN" smtClean="0">
                <a:latin typeface="Kruti Dev 010" pitchFamily="2" charset="0"/>
              </a:rPr>
              <a:t> ^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akUrhdj.k</a:t>
            </a:r>
            <a:r>
              <a:rPr dirty="0" sz="2400" lang="en-IN" smtClean="0">
                <a:latin typeface="Kruti Dev 010" pitchFamily="2" charset="0"/>
              </a:rPr>
              <a:t>*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Theorizing) </a:t>
            </a:r>
            <a:r>
              <a:rPr dirty="0" sz="2400" i="1" lang="en-IN" err="1" smtClean="0">
                <a:latin typeface="Kruti Dev 010" pitchFamily="2" charset="0"/>
              </a:rPr>
              <a:t>dgk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tkrk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rFkk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dirty="0" sz="2400" i="1" lang="en-IN" err="1" smtClean="0">
                <a:latin typeface="Kruti Dev 010" pitchFamily="2" charset="0"/>
              </a:rPr>
              <a:t>F;ksjek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400" i="1" lang="en-IN" err="1" smtClean="0">
                <a:latin typeface="Times New Roman" pitchFamily="18" charset="0"/>
                <a:cs typeface="Times New Roman" pitchFamily="18" charset="0"/>
              </a:rPr>
              <a:t>Theorema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400" i="1" lang="en-IN" err="1" smtClean="0">
                <a:latin typeface="Kruti Dev 010" pitchFamily="2" charset="0"/>
              </a:rPr>
              <a:t>ftldk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vFkZ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og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fu"d"kZ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tks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bl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lS</a:t>
            </a:r>
            <a:r>
              <a:rPr dirty="0" sz="2400" i="1" lang="en-IN" smtClean="0">
                <a:latin typeface="Kruti Dev 010" pitchFamily="2" charset="0"/>
              </a:rPr>
              <a:t>)</a:t>
            </a:r>
            <a:r>
              <a:rPr dirty="0" sz="2400" i="1" lang="en-IN" err="1" smtClean="0">
                <a:latin typeface="Kruti Dev 010" pitchFamily="2" charset="0"/>
              </a:rPr>
              <a:t>akUrhdj.k</a:t>
            </a:r>
            <a:r>
              <a:rPr dirty="0" sz="2400" i="1" lang="en-IN" smtClean="0">
                <a:latin typeface="Kruti Dev 010" pitchFamily="2" charset="0"/>
              </a:rPr>
              <a:t> dh </a:t>
            </a:r>
            <a:r>
              <a:rPr dirty="0" sz="2400" i="1" lang="en-IN" err="1" smtClean="0">
                <a:latin typeface="Kruti Dev 010" pitchFamily="2" charset="0"/>
              </a:rPr>
              <a:t>izfØ;k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ifj.kkeLo:i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fudyrs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] </a:t>
            </a:r>
            <a:r>
              <a:rPr dirty="0" sz="2400" i="1" lang="en-IN" err="1" smtClean="0">
                <a:latin typeface="Kruti Dev 010" pitchFamily="2" charset="0"/>
              </a:rPr>
              <a:t>bUgsa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F;ksje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Theorem) </a:t>
            </a:r>
            <a:r>
              <a:rPr dirty="0" sz="2400" i="1" lang="en-IN" err="1" smtClean="0">
                <a:latin typeface="Kruti Dev 010" pitchFamily="2" charset="0"/>
              </a:rPr>
              <a:t>dgk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tkrk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bu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nksuksa</a:t>
            </a:r>
            <a:r>
              <a:rPr dirty="0" sz="2400" i="1" lang="en-IN" smtClean="0">
                <a:latin typeface="Kruti Dev 010" pitchFamily="2" charset="0"/>
              </a:rPr>
              <a:t> '</a:t>
            </a:r>
            <a:r>
              <a:rPr dirty="0" sz="2400" i="1" lang="en-IN" err="1" smtClean="0">
                <a:latin typeface="Kruti Dev 010" pitchFamily="2" charset="0"/>
              </a:rPr>
              <a:t>kCnkofy;ksa</a:t>
            </a:r>
            <a:r>
              <a:rPr dirty="0" sz="2400" i="1" lang="en-IN" smtClean="0">
                <a:latin typeface="Kruti Dev 010" pitchFamily="2" charset="0"/>
              </a:rPr>
              <a:t> dh </a:t>
            </a:r>
            <a:r>
              <a:rPr dirty="0" sz="2400" i="1" lang="en-IN" err="1" smtClean="0">
                <a:latin typeface="Kruti Dev 010" pitchFamily="2" charset="0"/>
              </a:rPr>
              <a:t>igyh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fof'k"Vrk</a:t>
            </a:r>
            <a:r>
              <a:rPr dirty="0" sz="2400" i="1" lang="en-IN" smtClean="0">
                <a:latin typeface="Kruti Dev 010" pitchFamily="2" charset="0"/>
              </a:rPr>
              <a:t> ;g </a:t>
            </a:r>
            <a:r>
              <a:rPr dirty="0" sz="2400" i="1" lang="en-IN" err="1" smtClean="0">
                <a:latin typeface="Kruti Dev 010" pitchFamily="2" charset="0"/>
              </a:rPr>
              <a:t>gS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fd</a:t>
            </a:r>
            <a:r>
              <a:rPr dirty="0" sz="2400" i="1" lang="en-IN" smtClean="0">
                <a:latin typeface="Kruti Dev 010" pitchFamily="2" charset="0"/>
              </a:rPr>
              <a:t> ;s </a:t>
            </a:r>
            <a:r>
              <a:rPr dirty="0" sz="2400" i="1" lang="en-IN" err="1" smtClean="0">
                <a:latin typeface="Kruti Dev 010" pitchFamily="2" charset="0"/>
              </a:rPr>
              <a:t>lS</a:t>
            </a:r>
            <a:r>
              <a:rPr dirty="0" sz="2400" i="1" lang="en-IN" smtClean="0">
                <a:latin typeface="Kruti Dev 010" pitchFamily="2" charset="0"/>
              </a:rPr>
              <a:t>)</a:t>
            </a:r>
            <a:r>
              <a:rPr dirty="0" sz="2400" i="1" lang="en-IN" err="1" smtClean="0">
                <a:latin typeface="Kruti Dev 010" pitchFamily="2" charset="0"/>
              </a:rPr>
              <a:t>akUrhdj.k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izfØ;k</a:t>
            </a:r>
            <a:endParaRPr dirty="0" sz="2400" i="1" lang="en-IN" smtClean="0">
              <a:latin typeface="Kruti Dev 010" pitchFamily="2" charset="0"/>
            </a:endParaRPr>
          </a:p>
          <a:p>
            <a:pPr algn="just"/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(activity of theorizing)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fudyus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fu"d"kks</a:t>
            </a:r>
            <a:r>
              <a:rPr dirty="0" sz="2400" lang="en-IN" smtClean="0">
                <a:latin typeface="Kruti Dev 010" pitchFamily="2" charset="0"/>
              </a:rPr>
              <a:t>±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(outcome of the activity)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vUrj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vFkkZr</a:t>
            </a:r>
            <a:r>
              <a:rPr dirty="0" sz="2400" lang="en-IN" smtClean="0">
                <a:latin typeface="Kruti Dev 010" pitchFamily="2" charset="0"/>
              </a:rPr>
              <a:t>~ '</a:t>
            </a:r>
            <a:r>
              <a:rPr dirty="0" sz="2400" lang="en-IN" err="1" smtClean="0">
                <a:latin typeface="Kruti Dev 010" pitchFamily="2" charset="0"/>
              </a:rPr>
              <a:t>kCn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akUrhdj.k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lEcU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kVuk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le&gt;us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vfHkizk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ifj.kke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fu"d"kZ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fl)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oS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Bgjkuk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dsoy</a:t>
            </a:r>
            <a:r>
              <a:rPr dirty="0" sz="2400" lang="en-IN" smtClean="0">
                <a:latin typeface="Kruti Dev 010" pitchFamily="2" charset="0"/>
              </a:rPr>
              <a:t> [</a:t>
            </a:r>
            <a:r>
              <a:rPr dirty="0" sz="2400" lang="en-IN" err="1" smtClean="0">
                <a:latin typeface="Kruti Dev 010" pitchFamily="2" charset="0"/>
              </a:rPr>
              <a:t>kkst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vUos"k.k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tk¡p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akUrhdj.k</a:t>
            </a:r>
            <a:r>
              <a:rPr dirty="0" sz="2400" lang="en-IN" smtClean="0">
                <a:latin typeface="Kruti Dev 010" pitchFamily="2" charset="0"/>
              </a:rPr>
              <a:t> mu ?</a:t>
            </a:r>
            <a:r>
              <a:rPr dirty="0" sz="2400" lang="en-IN" err="1" smtClean="0">
                <a:latin typeface="Kruti Dev 010" pitchFamily="2" charset="0"/>
              </a:rPr>
              <a:t>kVukvksa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bnZ&amp;fxnZ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vkjEHk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vklikl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kfVr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ftuds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FkksM+k&amp;cgqr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tkurs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akUrhdj.k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vkjEHk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D;ksafd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kVukvksa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izfr</a:t>
            </a:r>
            <a:r>
              <a:rPr dirty="0" sz="2400" lang="en-IN" smtClean="0">
                <a:latin typeface="Kruti Dev 010" pitchFamily="2" charset="0"/>
              </a:rPr>
              <a:t> v/</a:t>
            </a:r>
            <a:r>
              <a:rPr dirty="0" sz="2400" lang="en-IN" err="1" smtClean="0">
                <a:latin typeface="Kruti Dev 010" pitchFamily="2" charset="0"/>
              </a:rPr>
              <a:t>wkjs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Kku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vlarq"V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foLrkjiwoZd</a:t>
            </a:r>
            <a:r>
              <a:rPr dirty="0" sz="2400" lang="en-IN" smtClean="0">
                <a:latin typeface="Kruti Dev 010" pitchFamily="2" charset="0"/>
              </a:rPr>
              <a:t> ,</a:t>
            </a:r>
            <a:r>
              <a:rPr dirty="0" sz="2400" lang="en-IN" err="1" smtClean="0">
                <a:latin typeface="Kruti Dev 010" pitchFamily="2" charset="0"/>
              </a:rPr>
              <a:t>oa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rkfdZd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1"/>
          <p:cNvSpPr/>
          <p:nvPr/>
        </p:nvSpPr>
        <p:spPr>
          <a:xfrm>
            <a:off x="214282" y="214290"/>
            <a:ext cx="8786874" cy="61366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smtClean="0">
                <a:latin typeface="Kruti Dev 010" pitchFamily="2" charset="0"/>
              </a:rPr>
              <a:t>le&gt;</a:t>
            </a:r>
            <a:r>
              <a:rPr dirty="0" sz="2400" lang="en-IN" err="1" smtClean="0">
                <a:latin typeface="Kruti Dev 010" pitchFamily="2" charset="0"/>
              </a:rPr>
              <a:t>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pkgrk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akUrhdj.k</a:t>
            </a:r>
            <a:r>
              <a:rPr dirty="0" sz="2400" lang="en-IN" smtClean="0">
                <a:latin typeface="Kruti Dev 010" pitchFamily="2" charset="0"/>
              </a:rPr>
              <a:t> '</a:t>
            </a:r>
            <a:r>
              <a:rPr dirty="0" sz="2400" lang="en-IN" err="1" smtClean="0">
                <a:latin typeface="Kruti Dev 010" pitchFamily="2" charset="0"/>
              </a:rPr>
              <a:t>kks</a:t>
            </a:r>
            <a:r>
              <a:rPr dirty="0" sz="2400" lang="en-IN" smtClean="0">
                <a:latin typeface="Kruti Dev 010" pitchFamily="2" charset="0"/>
              </a:rPr>
              <a:t>/k dh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ekè;e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le&gt;us dh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akUrhdj.k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ifj.kkeLo:i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izkIr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, x, </a:t>
            </a:r>
            <a:r>
              <a:rPr dirty="0" sz="2400" lang="en-IN" err="1" smtClean="0">
                <a:latin typeface="Kruti Dev 010" pitchFamily="2" charset="0"/>
              </a:rPr>
              <a:t>fu"d"kZ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vFkkZr</a:t>
            </a:r>
            <a:r>
              <a:rPr dirty="0" sz="2400" lang="en-IN" smtClean="0">
                <a:latin typeface="Kruti Dev 010" pitchFamily="2" charset="0"/>
              </a:rPr>
              <a:t>~ ^</a:t>
            </a:r>
            <a:r>
              <a:rPr dirty="0" sz="2400" lang="en-IN" err="1" smtClean="0">
                <a:latin typeface="Kruti Dev 010" pitchFamily="2" charset="0"/>
              </a:rPr>
              <a:t>F;ksje</a:t>
            </a:r>
            <a:r>
              <a:rPr dirty="0" sz="2400" lang="en-IN" smtClean="0">
                <a:latin typeface="Kruti Dev 010" pitchFamily="2" charset="0"/>
              </a:rPr>
              <a:t>*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kVuk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csgrj</a:t>
            </a:r>
            <a:r>
              <a:rPr dirty="0" sz="2400" lang="en-IN" smtClean="0">
                <a:latin typeface="Kruti Dev 010" pitchFamily="2" charset="0"/>
              </a:rPr>
              <a:t> le&gt; </a:t>
            </a:r>
            <a:r>
              <a:rPr dirty="0" sz="2400" lang="en-IN" err="1" smtClean="0">
                <a:latin typeface="Kruti Dev 010" pitchFamily="2" charset="0"/>
              </a:rPr>
              <a:t>gksxh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igys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dsoy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vLi"V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tkurs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vr</a:t>
            </a:r>
            <a:r>
              <a:rPr dirty="0" sz="2400" lang="en-IN" smtClean="0">
                <a:latin typeface="Kruti Dev 010" pitchFamily="2" charset="0"/>
              </a:rPr>
              <a:t>%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akUrhdj.k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vfHkizk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fo"k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kVuk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le&gt;us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fujUrj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vfojy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vck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iz;Ru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;g ,</a:t>
            </a:r>
            <a:r>
              <a:rPr dirty="0" sz="2400" lang="en-IN" err="1" smtClean="0">
                <a:latin typeface="Kruti Dev 010" pitchFamily="2" charset="0"/>
              </a:rPr>
              <a:t>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fo"k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kVuk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vkjEHk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FkksM+k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cgqr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tkurs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ijUrq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foLrkjiwoZd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Li"V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tkuus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vko';drk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vFkkZr</a:t>
            </a:r>
            <a:r>
              <a:rPr dirty="0" sz="2400" lang="en-IN" smtClean="0">
                <a:latin typeface="Kruti Dev 010" pitchFamily="2" charset="0"/>
              </a:rPr>
              <a:t>~ ;g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kVuk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fo"k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tkuus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Kku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izkIr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ewy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eU</a:t>
            </a:r>
            <a:r>
              <a:rPr dirty="0" sz="2400" lang="en-IN" smtClean="0">
                <a:latin typeface="Kruti Dev 010" pitchFamily="2" charset="0"/>
              </a:rPr>
              <a:t>=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lekIr</a:t>
            </a:r>
            <a:r>
              <a:rPr dirty="0" sz="2400" lang="en-IN" smtClean="0">
                <a:latin typeface="Kruti Dev 010" pitchFamily="2" charset="0"/>
              </a:rPr>
              <a:t>* '</a:t>
            </a:r>
            <a:r>
              <a:rPr dirty="0" sz="2400" lang="en-IN" err="1" smtClean="0">
                <a:latin typeface="Kruti Dev 010" pitchFamily="2" charset="0"/>
              </a:rPr>
              <a:t>kCn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(Never say the end)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vFkkZr</a:t>
            </a:r>
            <a:r>
              <a:rPr dirty="0" sz="2400" lang="en-IN" smtClean="0">
                <a:latin typeface="Kruti Dev 010" pitchFamily="2" charset="0"/>
              </a:rPr>
              <a:t>~ le&gt;us dh ;g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mruh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nsj</a:t>
            </a:r>
            <a:r>
              <a:rPr dirty="0" sz="2400" lang="en-IN" smtClean="0">
                <a:latin typeface="Kruti Dev 010" pitchFamily="2" charset="0"/>
              </a:rPr>
              <a:t> rd </a:t>
            </a:r>
            <a:r>
              <a:rPr dirty="0" sz="2400" lang="en-IN" err="1" smtClean="0">
                <a:latin typeface="Kruti Dev 010" pitchFamily="2" charset="0"/>
              </a:rPr>
              <a:t>pyrh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jgsxh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tc</a:t>
            </a:r>
            <a:r>
              <a:rPr dirty="0" sz="2400" lang="en-IN" smtClean="0">
                <a:latin typeface="Kruti Dev 010" pitchFamily="2" charset="0"/>
              </a:rPr>
              <a:t> rd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kVuk</a:t>
            </a:r>
            <a:r>
              <a:rPr dirty="0" sz="2400" lang="en-IN" smtClean="0">
                <a:latin typeface="Kruti Dev 010" pitchFamily="2" charset="0"/>
              </a:rPr>
              <a:t>,¡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fo"k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iwjh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rjg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ikjn'khZ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tc</a:t>
            </a:r>
            <a:r>
              <a:rPr dirty="0" sz="2400" lang="en-IN" smtClean="0">
                <a:latin typeface="Kruti Dev 010" pitchFamily="2" charset="0"/>
              </a:rPr>
              <a:t> rd </a:t>
            </a:r>
            <a:r>
              <a:rPr dirty="0" sz="2400" lang="en-IN" err="1" smtClean="0">
                <a:latin typeface="Kruti Dev 010" pitchFamily="2" charset="0"/>
              </a:rPr>
              <a:t>jgL;ksa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vkf</a:t>
            </a:r>
            <a:r>
              <a:rPr dirty="0" sz="2400" lang="en-IN" smtClean="0">
                <a:latin typeface="Kruti Dev 010" pitchFamily="2" charset="0"/>
              </a:rPr>
              <a:t>[</a:t>
            </a:r>
            <a:r>
              <a:rPr dirty="0" sz="2400" lang="en-IN" err="1" smtClean="0">
                <a:latin typeface="Kruti Dev 010" pitchFamily="2" charset="0"/>
              </a:rPr>
              <a:t>kjh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xqRFkh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lqy</a:t>
            </a:r>
            <a:r>
              <a:rPr dirty="0" sz="2400" lang="en-IN" smtClean="0">
                <a:latin typeface="Kruti Dev 010" pitchFamily="2" charset="0"/>
              </a:rPr>
              <a:t>&gt; </a:t>
            </a:r>
            <a:r>
              <a:rPr dirty="0" sz="2400" lang="en-IN" err="1" smtClean="0">
                <a:latin typeface="Kruti Dev 010" pitchFamily="2" charset="0"/>
              </a:rPr>
              <a:t>tkrh</a:t>
            </a:r>
            <a:r>
              <a:rPr dirty="0" sz="2400" lang="en-IN" smtClean="0">
                <a:latin typeface="Kruti Dev 010" pitchFamily="2" charset="0"/>
              </a:rPr>
              <a:t> ;k </a:t>
            </a:r>
            <a:r>
              <a:rPr dirty="0" sz="2400" lang="en-IN" err="1" smtClean="0">
                <a:latin typeface="Kruti Dev 010" pitchFamily="2" charset="0"/>
              </a:rPr>
              <a:t>tc</a:t>
            </a:r>
            <a:r>
              <a:rPr dirty="0" sz="2400" lang="en-IN" smtClean="0">
                <a:latin typeface="Kruti Dev 010" pitchFamily="2" charset="0"/>
              </a:rPr>
              <a:t> rd fl)</a:t>
            </a:r>
            <a:r>
              <a:rPr dirty="0" sz="2400" lang="en-IN" err="1" smtClean="0">
                <a:latin typeface="Kruti Dev 010" pitchFamily="2" charset="0"/>
              </a:rPr>
              <a:t>akUrdkj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iwNus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yk;d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iz'u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tkrs</a:t>
            </a:r>
            <a:r>
              <a:rPr dirty="0" sz="2400" lang="en-IN" smtClean="0">
                <a:latin typeface="Kruti Dev 010" pitchFamily="2" charset="0"/>
              </a:rPr>
              <a:t> ,d fl)</a:t>
            </a:r>
            <a:r>
              <a:rPr dirty="0" sz="2400" lang="en-IN" err="1" smtClean="0">
                <a:latin typeface="Kruti Dev 010" pitchFamily="2" charset="0"/>
              </a:rPr>
              <a:t>akUrdkj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vuqHko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kVuk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dsN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vo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kj.kkvksa</a:t>
            </a:r>
            <a:r>
              <a:rPr dirty="0" sz="2400" lang="en-IN" smtClean="0">
                <a:latin typeface="Kruti Dev 010" pitchFamily="2" charset="0"/>
              </a:rPr>
              <a:t> ;k ;fn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vo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kj.kkvksa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osQ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le&gt;</a:t>
            </a:r>
            <a:r>
              <a:rPr dirty="0" sz="2400" lang="en-IN" err="1" smtClean="0">
                <a:latin typeface="Kruti Dev 010" pitchFamily="2" charset="0"/>
              </a:rPr>
              <a:t>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833" lnSpcReduction="20000"/>
          </a:bodyPr>
          <a:p>
            <a:pPr algn="just">
              <a:buNone/>
            </a:pPr>
            <a:r>
              <a:rPr dirty="0" sz="2400" lang="en-IN" smtClean="0">
                <a:latin typeface="Kruti Dev 010" pitchFamily="2" charset="0"/>
              </a:rPr>
              <a:t>		</a:t>
            </a:r>
            <a:r>
              <a:rPr dirty="0" sz="2600" lang="en-IN" smtClean="0">
                <a:latin typeface="Kruti Dev 010" pitchFamily="2" charset="0"/>
              </a:rPr>
              <a:t>^</a:t>
            </a:r>
            <a:r>
              <a:rPr dirty="0" sz="2600" lang="en-IN" err="1" smtClean="0">
                <a:latin typeface="Kruti Dev 010" pitchFamily="2" charset="0"/>
              </a:rPr>
              <a:t>jktuhfrd</a:t>
            </a:r>
            <a:r>
              <a:rPr dirty="0" sz="2600" lang="en-IN" smtClean="0">
                <a:latin typeface="Kruti Dev 010" pitchFamily="2" charset="0"/>
              </a:rPr>
              <a:t>* </a:t>
            </a:r>
            <a:r>
              <a:rPr dirty="0" sz="2600" lang="en-IN" err="1" smtClean="0">
                <a:latin typeface="Kruti Dev 010" pitchFamily="2" charset="0"/>
              </a:rPr>
              <a:t>rFkk</a:t>
            </a:r>
            <a:r>
              <a:rPr dirty="0" sz="2600" lang="en-IN" smtClean="0">
                <a:latin typeface="Kruti Dev 010" pitchFamily="2" charset="0"/>
              </a:rPr>
              <a:t> ^fl)</a:t>
            </a:r>
            <a:r>
              <a:rPr dirty="0" sz="2600" lang="en-IN" err="1" smtClean="0">
                <a:latin typeface="Kruti Dev 010" pitchFamily="2" charset="0"/>
              </a:rPr>
              <a:t>akUr</a:t>
            </a:r>
            <a:r>
              <a:rPr dirty="0" sz="2600" lang="en-IN" smtClean="0">
                <a:latin typeface="Kruti Dev 010" pitchFamily="2" charset="0"/>
              </a:rPr>
              <a:t>* '</a:t>
            </a:r>
            <a:r>
              <a:rPr dirty="0" sz="2600" lang="en-IN" err="1" smtClean="0">
                <a:latin typeface="Kruti Dev 010" pitchFamily="2" charset="0"/>
              </a:rPr>
              <a:t>kCnksa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Li"Vhdj.k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ckn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vc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ge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jktuhfrd</a:t>
            </a:r>
            <a:r>
              <a:rPr dirty="0" sz="2600" lang="en-IN" smtClean="0">
                <a:latin typeface="Kruti Dev 010" pitchFamily="2" charset="0"/>
              </a:rPr>
              <a:t> fl)</a:t>
            </a:r>
            <a:r>
              <a:rPr dirty="0" sz="2600" lang="en-IN" err="1" smtClean="0">
                <a:latin typeface="Kruti Dev 010" pitchFamily="2" charset="0"/>
              </a:rPr>
              <a:t>akUrksa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dks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dqN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ifjHkk"kkvksa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ekè;e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ls</a:t>
            </a:r>
            <a:r>
              <a:rPr dirty="0" sz="2600" lang="en-IN" smtClean="0">
                <a:latin typeface="Kruti Dev 010" pitchFamily="2" charset="0"/>
              </a:rPr>
              <a:t> le&gt;us </a:t>
            </a:r>
            <a:r>
              <a:rPr dirty="0" sz="2600" lang="en-IN" err="1" smtClean="0">
                <a:latin typeface="Kruti Dev 010" pitchFamily="2" charset="0"/>
              </a:rPr>
              <a:t>dk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iz;Ru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djrs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gSaA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loZlk</a:t>
            </a:r>
            <a:r>
              <a:rPr dirty="0" sz="2600" lang="en-IN" smtClean="0">
                <a:latin typeface="Kruti Dev 010" pitchFamily="2" charset="0"/>
              </a:rPr>
              <a:t>/</a:t>
            </a:r>
            <a:r>
              <a:rPr dirty="0" sz="2600" lang="en-IN" err="1" smtClean="0">
                <a:latin typeface="Kruti Dev 010" pitchFamily="2" charset="0"/>
              </a:rPr>
              <a:t>kj.k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Lrj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ij</a:t>
            </a:r>
            <a:r>
              <a:rPr dirty="0" sz="2600" lang="en-IN" smtClean="0">
                <a:latin typeface="Kruti Dev 010" pitchFamily="2" charset="0"/>
              </a:rPr>
              <a:t>] </a:t>
            </a:r>
            <a:r>
              <a:rPr dirty="0" sz="2600" lang="en-IN" err="1" smtClean="0">
                <a:latin typeface="Kruti Dev 010" pitchFamily="2" charset="0"/>
              </a:rPr>
              <a:t>jktuhfrd</a:t>
            </a:r>
            <a:r>
              <a:rPr dirty="0" sz="2600" lang="en-IN" smtClean="0">
                <a:latin typeface="Kruti Dev 010" pitchFamily="2" charset="0"/>
              </a:rPr>
              <a:t> fl)</a:t>
            </a:r>
            <a:r>
              <a:rPr dirty="0" sz="2600" lang="en-IN" err="1" smtClean="0">
                <a:latin typeface="Kruti Dev 010" pitchFamily="2" charset="0"/>
              </a:rPr>
              <a:t>akUr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jkT</a:t>
            </a:r>
            <a:r>
              <a:rPr dirty="0" sz="2600" lang="en-IN" smtClean="0">
                <a:latin typeface="Kruti Dev 010" pitchFamily="2" charset="0"/>
              </a:rPr>
              <a:t>; </a:t>
            </a:r>
            <a:r>
              <a:rPr dirty="0" sz="2600" lang="en-IN" err="1" smtClean="0">
                <a:latin typeface="Kruti Dev 010" pitchFamily="2" charset="0"/>
              </a:rPr>
              <a:t>ls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lEcfU</a:t>
            </a:r>
            <a:r>
              <a:rPr dirty="0" sz="2600" lang="en-IN" smtClean="0">
                <a:latin typeface="Kruti Dev 010" pitchFamily="2" charset="0"/>
              </a:rPr>
              <a:t>/r </a:t>
            </a:r>
            <a:r>
              <a:rPr dirty="0" sz="2600" lang="en-IN" err="1" smtClean="0">
                <a:latin typeface="Kruti Dev 010" pitchFamily="2" charset="0"/>
              </a:rPr>
              <a:t>Kku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ftlesa</a:t>
            </a:r>
            <a:r>
              <a:rPr dirty="0" sz="2600" lang="en-IN" smtClean="0">
                <a:latin typeface="Kruti Dev 010" pitchFamily="2" charset="0"/>
              </a:rPr>
              <a:t> ^</a:t>
            </a:r>
            <a:r>
              <a:rPr dirty="0" sz="2600" lang="en-IN" err="1" smtClean="0">
                <a:latin typeface="Kruti Dev 010" pitchFamily="2" charset="0"/>
              </a:rPr>
              <a:t>jktuhfrd</a:t>
            </a:r>
            <a:r>
              <a:rPr dirty="0" sz="2600" lang="en-IN" smtClean="0">
                <a:latin typeface="Kruti Dev 010" pitchFamily="2" charset="0"/>
              </a:rPr>
              <a:t>* </a:t>
            </a:r>
            <a:r>
              <a:rPr dirty="0" sz="2600" lang="en-IN" err="1" smtClean="0">
                <a:latin typeface="Kruti Dev 010" pitchFamily="2" charset="0"/>
              </a:rPr>
              <a:t>dk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vFkZ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</a:t>
            </a:r>
            <a:r>
              <a:rPr dirty="0" sz="2600" lang="en-IN" smtClean="0">
                <a:latin typeface="Kruti Dev 010" pitchFamily="2" charset="0"/>
              </a:rPr>
              <a:t> ^</a:t>
            </a:r>
            <a:r>
              <a:rPr dirty="0" sz="2600" lang="en-IN" err="1" smtClean="0">
                <a:latin typeface="Kruti Dev 010" pitchFamily="2" charset="0"/>
              </a:rPr>
              <a:t>lkoZtfud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fgr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fo"k</a:t>
            </a:r>
            <a:r>
              <a:rPr dirty="0" sz="2600" lang="en-IN" smtClean="0">
                <a:latin typeface="Kruti Dev 010" pitchFamily="2" charset="0"/>
              </a:rPr>
              <a:t>;* </a:t>
            </a:r>
            <a:r>
              <a:rPr dirty="0" sz="2600" lang="en-IN" err="1" smtClean="0">
                <a:latin typeface="Kruti Dev 010" pitchFamily="2" charset="0"/>
              </a:rPr>
              <a:t>rFkk</a:t>
            </a:r>
            <a:r>
              <a:rPr dirty="0" sz="2600" lang="en-IN" smtClean="0">
                <a:latin typeface="Kruti Dev 010" pitchFamily="2" charset="0"/>
              </a:rPr>
              <a:t> fl)</a:t>
            </a:r>
            <a:r>
              <a:rPr dirty="0" sz="2600" lang="en-IN" err="1" smtClean="0">
                <a:latin typeface="Kruti Dev 010" pitchFamily="2" charset="0"/>
              </a:rPr>
              <a:t>akUr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vFkZ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</a:t>
            </a:r>
            <a:r>
              <a:rPr dirty="0" sz="2600" lang="en-IN" smtClean="0">
                <a:latin typeface="Kruti Dev 010" pitchFamily="2" charset="0"/>
              </a:rPr>
              <a:t> ^</a:t>
            </a:r>
            <a:r>
              <a:rPr dirty="0" sz="2600" lang="en-IN" err="1" smtClean="0">
                <a:latin typeface="Kruti Dev 010" pitchFamily="2" charset="0"/>
              </a:rPr>
              <a:t>Øec</a:t>
            </a:r>
            <a:r>
              <a:rPr dirty="0" sz="2600" lang="en-IN" smtClean="0">
                <a:latin typeface="Kruti Dev 010" pitchFamily="2" charset="0"/>
              </a:rPr>
              <a:t>) </a:t>
            </a:r>
            <a:r>
              <a:rPr dirty="0" sz="2600" lang="en-IN" err="1" smtClean="0">
                <a:latin typeface="Kruti Dev 010" pitchFamily="2" charset="0"/>
              </a:rPr>
              <a:t>Kku</a:t>
            </a:r>
            <a:r>
              <a:rPr dirty="0" sz="2600" lang="en-IN" smtClean="0">
                <a:latin typeface="Kruti Dev 010" pitchFamily="2" charset="0"/>
              </a:rPr>
              <a:t>*A </a:t>
            </a:r>
            <a:r>
              <a:rPr b="1" dirty="0" sz="2600" lang="en-IN" err="1" smtClean="0">
                <a:latin typeface="Kruti Dev 010" pitchFamily="2" charset="0"/>
              </a:rPr>
              <a:t>MsfoM</a:t>
            </a:r>
            <a:r>
              <a:rPr b="1" dirty="0" sz="2600" lang="en-IN" smtClean="0">
                <a:latin typeface="Kruti Dev 010" pitchFamily="2" charset="0"/>
              </a:rPr>
              <a:t> </a:t>
            </a:r>
            <a:r>
              <a:rPr b="1" dirty="0" sz="2600" lang="en-IN" err="1" smtClean="0">
                <a:latin typeface="Kruti Dev 010" pitchFamily="2" charset="0"/>
              </a:rPr>
              <a:t>gSYM</a:t>
            </a:r>
            <a:r>
              <a:rPr b="1" dirty="0" sz="2600" lang="en-IN" smtClean="0">
                <a:latin typeface="Kruti Dev 010" pitchFamily="2" charset="0"/>
              </a:rPr>
              <a:t> </a:t>
            </a:r>
            <a:r>
              <a:rPr b="1" dirty="0" sz="2600" lang="en-IN" err="1" smtClean="0">
                <a:latin typeface="Kruti Dev 010" pitchFamily="2" charset="0"/>
              </a:rPr>
              <a:t>ds</a:t>
            </a:r>
            <a:r>
              <a:rPr b="1" dirty="0" sz="2600" lang="en-IN" smtClean="0">
                <a:latin typeface="Kruti Dev 010" pitchFamily="2" charset="0"/>
              </a:rPr>
              <a:t> </a:t>
            </a:r>
            <a:r>
              <a:rPr b="1" dirty="0" sz="2600" lang="en-IN" err="1" smtClean="0">
                <a:latin typeface="Kruti Dev 010" pitchFamily="2" charset="0"/>
              </a:rPr>
              <a:t>vuqlkj</a:t>
            </a:r>
            <a:r>
              <a:rPr dirty="0" sz="2600" lang="en-IN" smtClean="0">
                <a:latin typeface="Kruti Dev 010" pitchFamily="2" charset="0"/>
              </a:rPr>
              <a:t>] </a:t>
            </a:r>
            <a:r>
              <a:rPr dirty="0" sz="2600" lang="en-IN" err="1" smtClean="0">
                <a:latin typeface="Kruti Dev 010" pitchFamily="2" charset="0"/>
              </a:rPr>
              <a:t>jktuhfrd</a:t>
            </a:r>
            <a:r>
              <a:rPr dirty="0" sz="2600" lang="en-IN" smtClean="0">
                <a:latin typeface="Kruti Dev 010" pitchFamily="2" charset="0"/>
              </a:rPr>
              <a:t> fl)</a:t>
            </a:r>
            <a:r>
              <a:rPr dirty="0" sz="2600" lang="en-IN" err="1" smtClean="0">
                <a:latin typeface="Kruti Dev 010" pitchFamily="2" charset="0"/>
              </a:rPr>
              <a:t>akUr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jktuhfrd</a:t>
            </a:r>
            <a:r>
              <a:rPr dirty="0" sz="2600" lang="en-IN" smtClean="0">
                <a:latin typeface="Kruti Dev 010" pitchFamily="2" charset="0"/>
              </a:rPr>
              <a:t> thou </a:t>
            </a:r>
            <a:r>
              <a:rPr dirty="0" sz="2600" lang="en-IN" err="1" smtClean="0">
                <a:latin typeface="Kruti Dev 010" pitchFamily="2" charset="0"/>
              </a:rPr>
              <a:t>ls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lEcfU</a:t>
            </a:r>
            <a:r>
              <a:rPr dirty="0" sz="2600" lang="en-IN" smtClean="0">
                <a:latin typeface="Kruti Dev 010" pitchFamily="2" charset="0"/>
              </a:rPr>
              <a:t>/</a:t>
            </a:r>
            <a:r>
              <a:rPr dirty="0" sz="2600" lang="en-IN" err="1" smtClean="0">
                <a:latin typeface="Kruti Dev 010" pitchFamily="2" charset="0"/>
              </a:rPr>
              <a:t>kr</a:t>
            </a:r>
            <a:r>
              <a:rPr dirty="0" sz="2600" lang="en-IN" smtClean="0">
                <a:latin typeface="Kruti Dev 010" pitchFamily="2" charset="0"/>
              </a:rPr>
              <a:t> /</a:t>
            </a:r>
            <a:r>
              <a:rPr dirty="0" sz="2600" lang="en-IN" err="1" smtClean="0">
                <a:latin typeface="Kruti Dev 010" pitchFamily="2" charset="0"/>
              </a:rPr>
              <a:t>kj.kkvksa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vkSj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lkekU</a:t>
            </a:r>
            <a:r>
              <a:rPr dirty="0" sz="2600" lang="en-IN" smtClean="0">
                <a:latin typeface="Kruti Dev 010" pitchFamily="2" charset="0"/>
              </a:rPr>
              <a:t>; </a:t>
            </a:r>
            <a:r>
              <a:rPr dirty="0" sz="2600" lang="en-IN" err="1" smtClean="0">
                <a:latin typeface="Kruti Dev 010" pitchFamily="2" charset="0"/>
              </a:rPr>
              <a:t>fu;eksa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og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lewg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ftlesa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ljdkj</a:t>
            </a:r>
            <a:r>
              <a:rPr dirty="0" sz="2600" lang="en-IN" smtClean="0">
                <a:latin typeface="Kruti Dev 010" pitchFamily="2" charset="0"/>
              </a:rPr>
              <a:t>] </a:t>
            </a:r>
            <a:r>
              <a:rPr dirty="0" sz="2600" lang="en-IN" err="1" smtClean="0">
                <a:latin typeface="Kruti Dev 010" pitchFamily="2" charset="0"/>
              </a:rPr>
              <a:t>jkT</a:t>
            </a:r>
            <a:r>
              <a:rPr dirty="0" sz="2600" lang="en-IN" smtClean="0">
                <a:latin typeface="Kruti Dev 010" pitchFamily="2" charset="0"/>
              </a:rPr>
              <a:t>; </a:t>
            </a:r>
            <a:r>
              <a:rPr dirty="0" sz="2600" lang="en-IN" err="1" smtClean="0">
                <a:latin typeface="Kruti Dev 010" pitchFamily="2" charset="0"/>
              </a:rPr>
              <a:t>vkSj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lekt</a:t>
            </a:r>
            <a:r>
              <a:rPr dirty="0" sz="2600" lang="en-IN" smtClean="0">
                <a:latin typeface="Kruti Dev 010" pitchFamily="2" charset="0"/>
              </a:rPr>
              <a:t> dh </a:t>
            </a:r>
            <a:r>
              <a:rPr dirty="0" sz="2600" lang="en-IN" err="1" smtClean="0">
                <a:latin typeface="Kruti Dev 010" pitchFamily="2" charset="0"/>
              </a:rPr>
              <a:t>izÑfr</a:t>
            </a:r>
            <a:r>
              <a:rPr dirty="0" sz="2600" lang="en-IN" smtClean="0">
                <a:latin typeface="Kruti Dev 010" pitchFamily="2" charset="0"/>
              </a:rPr>
              <a:t>] </a:t>
            </a:r>
            <a:r>
              <a:rPr dirty="0" sz="2600" lang="en-IN" err="1" smtClean="0">
                <a:latin typeface="Kruti Dev 010" pitchFamily="2" charset="0"/>
              </a:rPr>
              <a:t>mís</a:t>
            </a:r>
            <a:r>
              <a:rPr dirty="0" sz="2600" lang="en-IN" smtClean="0">
                <a:latin typeface="Kruti Dev 010" pitchFamily="2" charset="0"/>
              </a:rPr>
              <a:t>'; </a:t>
            </a:r>
            <a:r>
              <a:rPr dirty="0" sz="2600" lang="en-IN" err="1" smtClean="0">
                <a:latin typeface="Kruti Dev 010" pitchFamily="2" charset="0"/>
              </a:rPr>
              <a:t>rFkk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izeq</a:t>
            </a:r>
            <a:r>
              <a:rPr dirty="0" sz="2600" lang="en-IN" smtClean="0">
                <a:latin typeface="Kruti Dev 010" pitchFamily="2" charset="0"/>
              </a:rPr>
              <a:t>[k </a:t>
            </a:r>
            <a:r>
              <a:rPr dirty="0" sz="2600" lang="en-IN" err="1" smtClean="0">
                <a:latin typeface="Kruti Dev 010" pitchFamily="2" charset="0"/>
              </a:rPr>
              <a:t>fo'ks"krk</a:t>
            </a:r>
            <a:r>
              <a:rPr dirty="0" sz="2600" lang="en-IN" smtClean="0">
                <a:latin typeface="Kruti Dev 010" pitchFamily="2" charset="0"/>
              </a:rPr>
              <a:t>,¡ ,</a:t>
            </a:r>
            <a:r>
              <a:rPr dirty="0" sz="2600" lang="en-IN" err="1" smtClean="0">
                <a:latin typeface="Kruti Dev 010" pitchFamily="2" charset="0"/>
              </a:rPr>
              <a:t>oa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O;fDr</a:t>
            </a:r>
            <a:r>
              <a:rPr dirty="0" sz="2600" lang="en-IN" smtClean="0">
                <a:latin typeface="Kruti Dev 010" pitchFamily="2" charset="0"/>
              </a:rPr>
              <a:t> dh </a:t>
            </a:r>
            <a:r>
              <a:rPr dirty="0" sz="2600" lang="en-IN" err="1" smtClean="0">
                <a:latin typeface="Kruti Dev 010" pitchFamily="2" charset="0"/>
              </a:rPr>
              <a:t>jktuhfrd</a:t>
            </a:r>
            <a:r>
              <a:rPr dirty="0" sz="2600" lang="en-IN" smtClean="0">
                <a:latin typeface="Kruti Dev 010" pitchFamily="2" charset="0"/>
              </a:rPr>
              <a:t> {</a:t>
            </a:r>
            <a:r>
              <a:rPr dirty="0" sz="2600" lang="en-IN" err="1" smtClean="0">
                <a:latin typeface="Kruti Dev 010" pitchFamily="2" charset="0"/>
              </a:rPr>
              <a:t>kerkvksa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ckjs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esa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fopkj</a:t>
            </a:r>
            <a:r>
              <a:rPr dirty="0" sz="2600" lang="en-IN" smtClean="0">
                <a:latin typeface="Kruti Dev 010" pitchFamily="2" charset="0"/>
              </a:rPr>
              <a:t>] </a:t>
            </a:r>
            <a:r>
              <a:rPr dirty="0" sz="2600" lang="en-IN" err="1" smtClean="0">
                <a:latin typeface="Kruti Dev 010" pitchFamily="2" charset="0"/>
              </a:rPr>
              <a:t>ifjdYiuk;sa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vkSj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fooj.k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fufgr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gksrk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b="1" dirty="0" sz="2600" lang="en-IN" err="1" smtClean="0">
                <a:latin typeface="Kruti Dev 010" pitchFamily="2" charset="0"/>
              </a:rPr>
              <a:t>tkWtZ</a:t>
            </a:r>
            <a:r>
              <a:rPr b="1" dirty="0" sz="2600" lang="en-IN" smtClean="0">
                <a:latin typeface="Kruti Dev 010" pitchFamily="2" charset="0"/>
              </a:rPr>
              <a:t> </a:t>
            </a:r>
            <a:r>
              <a:rPr b="1" dirty="0" sz="2600" lang="en-IN" err="1" smtClean="0">
                <a:latin typeface="Kruti Dev 010" pitchFamily="2" charset="0"/>
              </a:rPr>
              <a:t>oSQVfyu</a:t>
            </a:r>
            <a:r>
              <a:rPr b="1" dirty="0" sz="2600" lang="en-IN" smtClean="0">
                <a:latin typeface="Kruti Dev 010" pitchFamily="2" charset="0"/>
              </a:rPr>
              <a:t> </a:t>
            </a:r>
            <a:r>
              <a:rPr b="1" dirty="0" sz="2600" lang="en-IN" err="1" smtClean="0">
                <a:latin typeface="Kruti Dev 010" pitchFamily="2" charset="0"/>
              </a:rPr>
              <a:t>ds</a:t>
            </a:r>
            <a:r>
              <a:rPr b="1" dirty="0" sz="2600" lang="en-IN" smtClean="0">
                <a:latin typeface="Kruti Dev 010" pitchFamily="2" charset="0"/>
              </a:rPr>
              <a:t> </a:t>
            </a:r>
            <a:r>
              <a:rPr b="1" dirty="0" sz="2600" lang="en-IN" err="1" smtClean="0">
                <a:latin typeface="Kruti Dev 010" pitchFamily="2" charset="0"/>
              </a:rPr>
              <a:t>vuqlkj</a:t>
            </a:r>
            <a:r>
              <a:rPr b="1" dirty="0" sz="2600" lang="en-IN" smtClean="0">
                <a:latin typeface="Kruti Dev 010" pitchFamily="2" charset="0"/>
              </a:rPr>
              <a:t>]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jktuhfrd</a:t>
            </a:r>
            <a:r>
              <a:rPr dirty="0" sz="2600" lang="en-IN" smtClean="0">
                <a:latin typeface="Kruti Dev 010" pitchFamily="2" charset="0"/>
              </a:rPr>
              <a:t> fl)</a:t>
            </a:r>
            <a:r>
              <a:rPr dirty="0" sz="2600" lang="en-IN" err="1" smtClean="0">
                <a:latin typeface="Kruti Dev 010" pitchFamily="2" charset="0"/>
              </a:rPr>
              <a:t>akUr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jktuhfrd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foKku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vkSj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jktuhfrd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n'kZu'kkL</a:t>
            </a:r>
            <a:r>
              <a:rPr dirty="0" sz="2600" lang="en-IN" smtClean="0">
                <a:latin typeface="Kruti Dev 010" pitchFamily="2" charset="0"/>
              </a:rPr>
              <a:t>= </a:t>
            </a:r>
            <a:r>
              <a:rPr dirty="0" sz="2600" lang="en-IN" err="1" smtClean="0">
                <a:latin typeface="Kruti Dev 010" pitchFamily="2" charset="0"/>
              </a:rPr>
              <a:t>nksuksa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feJ.k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tgk</a:t>
            </a:r>
            <a:r>
              <a:rPr dirty="0" sz="2600" lang="en-IN" smtClean="0">
                <a:latin typeface="Kruti Dev 010" pitchFamily="2" charset="0"/>
              </a:rPr>
              <a:t>¡ </a:t>
            </a:r>
            <a:r>
              <a:rPr dirty="0" sz="2600" lang="en-IN" err="1" smtClean="0">
                <a:latin typeface="Kruti Dev 010" pitchFamily="2" charset="0"/>
              </a:rPr>
              <a:t>foKku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lEiw.kZ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lkekftd</a:t>
            </a:r>
            <a:r>
              <a:rPr dirty="0" sz="2600" lang="en-IN" smtClean="0">
                <a:latin typeface="Kruti Dev 010" pitchFamily="2" charset="0"/>
              </a:rPr>
              <a:t> thou </a:t>
            </a:r>
            <a:r>
              <a:rPr dirty="0" sz="2600" lang="en-IN" err="1" smtClean="0">
                <a:latin typeface="Kruti Dev 010" pitchFamily="2" charset="0"/>
              </a:rPr>
              <a:t>ds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fu;U</a:t>
            </a:r>
            <a:r>
              <a:rPr dirty="0" sz="2600" lang="en-IN" smtClean="0">
                <a:latin typeface="Kruti Dev 010" pitchFamily="2" charset="0"/>
              </a:rPr>
              <a:t>=.k </a:t>
            </a:r>
            <a:r>
              <a:rPr dirty="0" sz="2600" lang="en-IN" err="1" smtClean="0">
                <a:latin typeface="Kruti Dev 010" pitchFamily="2" charset="0"/>
              </a:rPr>
              <a:t>ds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fofHkUu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Lo:iksa</a:t>
            </a:r>
            <a:r>
              <a:rPr dirty="0" sz="2600" lang="en-IN" smtClean="0">
                <a:latin typeface="Kruti Dev 010" pitchFamily="2" charset="0"/>
              </a:rPr>
              <a:t> dh </a:t>
            </a:r>
            <a:r>
              <a:rPr dirty="0" sz="2600" lang="en-IN" err="1" smtClean="0">
                <a:latin typeface="Kruti Dev 010" pitchFamily="2" charset="0"/>
              </a:rPr>
              <a:t>izfØ;k</a:t>
            </a:r>
            <a:r>
              <a:rPr dirty="0" sz="2600" lang="en-IN" smtClean="0">
                <a:latin typeface="Kruti Dev 010" pitchFamily="2" charset="0"/>
              </a:rPr>
              <a:t> dh </a:t>
            </a:r>
            <a:r>
              <a:rPr dirty="0" sz="2600" lang="en-IN" err="1" smtClean="0">
                <a:latin typeface="Kruti Dev 010" pitchFamily="2" charset="0"/>
              </a:rPr>
              <a:t>rjQ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è;ku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fnykrk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</a:t>
            </a:r>
            <a:r>
              <a:rPr dirty="0" sz="2600" lang="en-IN" smtClean="0">
                <a:latin typeface="Kruti Dev 010" pitchFamily="2" charset="0"/>
              </a:rPr>
              <a:t>] </a:t>
            </a:r>
            <a:r>
              <a:rPr dirty="0" sz="2600" lang="en-IN" err="1" smtClean="0">
                <a:latin typeface="Kruti Dev 010" pitchFamily="2" charset="0"/>
              </a:rPr>
              <a:t>vFkkZr</a:t>
            </a:r>
            <a:r>
              <a:rPr dirty="0" sz="2600" lang="en-IN" smtClean="0">
                <a:latin typeface="Kruti Dev 010" pitchFamily="2" charset="0"/>
              </a:rPr>
              <a:t>~] </a:t>
            </a:r>
            <a:r>
              <a:rPr dirty="0" sz="2600" lang="en-IN" err="1" smtClean="0">
                <a:latin typeface="Kruti Dev 010" pitchFamily="2" charset="0"/>
              </a:rPr>
              <a:t>bldk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lEcU</a:t>
            </a:r>
            <a:r>
              <a:rPr dirty="0" sz="2600" lang="en-IN" smtClean="0">
                <a:latin typeface="Kruti Dev 010" pitchFamily="2" charset="0"/>
              </a:rPr>
              <a:t>/k </a:t>
            </a:r>
            <a:r>
              <a:rPr dirty="0" sz="2600" lang="en-IN" err="1" smtClean="0">
                <a:latin typeface="Kruti Dev 010" pitchFamily="2" charset="0"/>
              </a:rPr>
              <a:t>lk</a:t>
            </a:r>
            <a:r>
              <a:rPr dirty="0" sz="2600" lang="en-IN" smtClean="0">
                <a:latin typeface="Kruti Dev 010" pitchFamily="2" charset="0"/>
              </a:rPr>
              <a:t>/</a:t>
            </a:r>
            <a:r>
              <a:rPr dirty="0" sz="2600" lang="en-IN" err="1" smtClean="0">
                <a:latin typeface="Kruti Dev 010" pitchFamily="2" charset="0"/>
              </a:rPr>
              <a:t>kuksa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</a:t>
            </a:r>
            <a:r>
              <a:rPr dirty="0" sz="2600" lang="en-IN" smtClean="0">
                <a:latin typeface="Kruti Dev 010" pitchFamily="2" charset="0"/>
              </a:rPr>
              <a:t>] </a:t>
            </a:r>
            <a:r>
              <a:rPr dirty="0" sz="2600" lang="en-IN" err="1" smtClean="0">
                <a:latin typeface="Kruti Dev 010" pitchFamily="2" charset="0"/>
              </a:rPr>
              <a:t>ogk</a:t>
            </a:r>
            <a:r>
              <a:rPr dirty="0" sz="2600" lang="en-IN" smtClean="0">
                <a:latin typeface="Kruti Dev 010" pitchFamily="2" charset="0"/>
              </a:rPr>
              <a:t>¡ </a:t>
            </a:r>
            <a:r>
              <a:rPr dirty="0" sz="2600" lang="en-IN" err="1" smtClean="0">
                <a:latin typeface="Kruti Dev 010" pitchFamily="2" charset="0"/>
              </a:rPr>
              <a:t>jktuhfrd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n'kZu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lEcU</a:t>
            </a:r>
            <a:r>
              <a:rPr dirty="0" sz="2600" lang="en-IN" smtClean="0">
                <a:latin typeface="Kruti Dev 010" pitchFamily="2" charset="0"/>
              </a:rPr>
              <a:t>/k mu </a:t>
            </a:r>
            <a:r>
              <a:rPr dirty="0" sz="2600" lang="en-IN" err="1" smtClean="0">
                <a:latin typeface="Kruti Dev 010" pitchFamily="2" charset="0"/>
              </a:rPr>
              <a:t>lkè;ksa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rFkk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ewY;ksa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tc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O;fDr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bl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rjg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ds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iz'uksa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ij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fopkj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djrk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</a:t>
            </a:r>
            <a:r>
              <a:rPr dirty="0" sz="2600" lang="en-US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jk"Vªh</a:t>
            </a:r>
            <a:r>
              <a:rPr dirty="0" sz="2600" lang="en-IN" smtClean="0">
                <a:latin typeface="Kruti Dev 010" pitchFamily="2" charset="0"/>
              </a:rPr>
              <a:t>; </a:t>
            </a:r>
            <a:r>
              <a:rPr dirty="0" sz="2600" lang="en-IN" err="1" smtClean="0">
                <a:latin typeface="Kruti Dev 010" pitchFamily="2" charset="0"/>
              </a:rPr>
              <a:t>fgr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D;k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gksrk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</a:t>
            </a:r>
            <a:r>
              <a:rPr dirty="0" sz="2600" lang="en-IN" smtClean="0">
                <a:latin typeface="Kruti Dev 010" pitchFamily="2" charset="0"/>
              </a:rPr>
              <a:t>\ ;k ,d </a:t>
            </a:r>
            <a:r>
              <a:rPr dirty="0" sz="2600" lang="en-IN" err="1" smtClean="0">
                <a:latin typeface="Kruti Dev 010" pitchFamily="2" charset="0"/>
              </a:rPr>
              <a:t>vPNk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lekt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D;k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gksrk</a:t>
            </a:r>
            <a:r>
              <a:rPr dirty="0" sz="2600" lang="en-IN" smtClean="0">
                <a:latin typeface="Kruti Dev 010" pitchFamily="2" charset="0"/>
              </a:rPr>
              <a:t> </a:t>
            </a:r>
            <a:r>
              <a:rPr dirty="0" sz="2600" lang="en-IN" err="1" smtClean="0">
                <a:latin typeface="Kruti Dev 010" pitchFamily="2" charset="0"/>
              </a:rPr>
              <a:t>gS</a:t>
            </a:r>
            <a:r>
              <a:rPr dirty="0" sz="2600" lang="en-IN" smtClean="0">
                <a:latin typeface="Kruti Dev 010" pitchFamily="2" charset="0"/>
              </a:rPr>
              <a:t>\</a:t>
            </a:r>
            <a:endParaRPr dirty="0" sz="2600" lang="en-IN">
              <a:latin typeface="Kruti Dev 010" pitchFamily="2" charset="0"/>
            </a:endParaRPr>
          </a:p>
        </p:txBody>
      </p:sp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000" lang="en-IN" err="1" smtClean="0">
                <a:latin typeface="Kruti Dev 010" pitchFamily="2" charset="0"/>
              </a:rPr>
              <a:t>jktuhfrd</a:t>
            </a:r>
            <a:r>
              <a:rPr b="1" dirty="0" sz="3000" lang="en-IN" smtClean="0">
                <a:latin typeface="Kruti Dev 010" pitchFamily="2" charset="0"/>
              </a:rPr>
              <a:t> fl)</a:t>
            </a:r>
            <a:r>
              <a:rPr b="1" dirty="0" sz="3000" lang="en-IN" err="1" smtClean="0">
                <a:latin typeface="Kruti Dev 010" pitchFamily="2" charset="0"/>
              </a:rPr>
              <a:t>akUr&amp;dqN</a:t>
            </a:r>
            <a:r>
              <a:rPr b="1" dirty="0" sz="3000" lang="en-IN" smtClean="0">
                <a:latin typeface="Kruti Dev 010" pitchFamily="2" charset="0"/>
              </a:rPr>
              <a:t> </a:t>
            </a:r>
            <a:r>
              <a:rPr b="1" dirty="0" sz="3000" lang="en-IN" err="1" smtClean="0">
                <a:latin typeface="Kruti Dev 010" pitchFamily="2" charset="0"/>
              </a:rPr>
              <a:t>ifjHkk"kk;sa</a:t>
            </a:r>
            <a:r>
              <a:rPr b="1" dirty="0" sz="3000" lang="en-IN" smtClean="0">
                <a:latin typeface="Kruti Dev 010" pitchFamily="2" charset="0"/>
              </a:rPr>
              <a:t> </a:t>
            </a:r>
            <a:br>
              <a:rPr b="1" dirty="0" sz="3000" lang="en-IN" smtClean="0">
                <a:latin typeface="Kruti Dev 010" pitchFamily="2" charset="0"/>
              </a:rPr>
            </a:br>
            <a:r>
              <a:rPr b="1" dirty="0" sz="3000" lang="en-IN" smtClean="0">
                <a:latin typeface="Times New Roman" pitchFamily="18" charset="0"/>
                <a:cs typeface="Times New Roman" pitchFamily="18" charset="0"/>
              </a:rPr>
              <a:t>(Political Theory–Some Definitions)</a:t>
            </a:r>
            <a:endParaRPr dirty="0" sz="30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1"/>
          <p:cNvSpPr/>
          <p:nvPr/>
        </p:nvSpPr>
        <p:spPr>
          <a:xfrm>
            <a:off x="357158" y="714356"/>
            <a:ext cx="8501122" cy="5632311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xqYM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vkSj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dksYc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Kruti Dev 010" pitchFamily="2" charset="0"/>
              </a:rPr>
              <a:t>dh </a:t>
            </a:r>
            <a:r>
              <a:rPr dirty="0" sz="2400" lang="en-IN" err="1" smtClean="0">
                <a:latin typeface="Kruti Dev 010" pitchFamily="2" charset="0"/>
              </a:rPr>
              <a:t>O;kid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ifjHkk"kk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csgrj</a:t>
            </a:r>
            <a:r>
              <a:rPr dirty="0" sz="2400" lang="en-IN" smtClean="0">
                <a:latin typeface="Kruti Dev 010" pitchFamily="2" charset="0"/>
              </a:rPr>
              <a:t> le&gt; </a:t>
            </a:r>
            <a:r>
              <a:rPr dirty="0" sz="2400" lang="en-IN" err="1" smtClean="0">
                <a:latin typeface="Kruti Dev 010" pitchFamily="2" charset="0"/>
              </a:rPr>
              <a:t>ldrs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vuqlkj</a:t>
            </a:r>
            <a:r>
              <a:rPr dirty="0" sz="2400" lang="en-IN" smtClean="0">
                <a:latin typeface="Kruti Dev 010" pitchFamily="2" charset="0"/>
              </a:rPr>
              <a:t>] ^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jktuhfr'kkL</a:t>
            </a:r>
            <a:r>
              <a:rPr dirty="0" sz="2400" lang="en-IN" smtClean="0">
                <a:latin typeface="Kruti Dev 010" pitchFamily="2" charset="0"/>
              </a:rPr>
              <a:t>=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Hkkx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fuEufyf</a:t>
            </a:r>
            <a:r>
              <a:rPr dirty="0" sz="2400" lang="en-IN" smtClean="0">
                <a:latin typeface="Kruti Dev 010" pitchFamily="2" charset="0"/>
              </a:rPr>
              <a:t>[</a:t>
            </a:r>
            <a:r>
              <a:rPr dirty="0" sz="2400" lang="en-IN" err="1" smtClean="0">
                <a:latin typeface="Kruti Dev 010" pitchFamily="2" charset="0"/>
              </a:rPr>
              <a:t>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vax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%</a:t>
            </a:r>
          </a:p>
          <a:p>
            <a:pPr algn="just"/>
            <a:r>
              <a:rPr dirty="0" sz="2400" i="1" lang="en-IN" smtClean="0">
                <a:latin typeface="Kruti Dev 010" pitchFamily="2" charset="0"/>
              </a:rPr>
              <a:t>¼1½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n'kZu'kkL</a:t>
            </a:r>
            <a:r>
              <a:rPr dirty="0" sz="2400" i="1" lang="en-IN" smtClean="0">
                <a:latin typeface="Kruti Dev 010" pitchFamily="2" charset="0"/>
              </a:rPr>
              <a:t>=&amp;;g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fopkjksa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bfrgkl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vè</a:t>
            </a:r>
            <a:r>
              <a:rPr dirty="0" sz="2400" i="1" lang="en-IN" smtClean="0">
                <a:latin typeface="Kruti Dev 010" pitchFamily="2" charset="0"/>
              </a:rPr>
              <a:t>;;u </a:t>
            </a:r>
            <a:r>
              <a:rPr dirty="0" sz="2400" i="1" lang="en-IN" err="1" smtClean="0">
                <a:latin typeface="Kruti Dev 010" pitchFamily="2" charset="0"/>
              </a:rPr>
              <a:t>vkSj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uSfrd</a:t>
            </a:r>
            <a:r>
              <a:rPr dirty="0" sz="2400" i="1" lang="en-IN" smtClean="0">
                <a:latin typeface="Kruti Dev 010" pitchFamily="2" charset="0"/>
              </a:rPr>
              <a:t>  </a:t>
            </a:r>
            <a:r>
              <a:rPr dirty="0" sz="2400" i="1" lang="en-IN" err="1" smtClean="0">
                <a:latin typeface="Kruti Dev 010" pitchFamily="2" charset="0"/>
              </a:rPr>
              <a:t>ewY;kadu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lang="pt-BR" smtClean="0">
                <a:latin typeface="Kruti Dev 010" pitchFamily="2" charset="0"/>
              </a:rPr>
              <a:t>lEcfU/r gS</a:t>
            </a:r>
          </a:p>
          <a:p>
            <a:pPr algn="just"/>
            <a:r>
              <a:rPr dirty="0" sz="2400" i="1" lang="pt-BR" smtClean="0">
                <a:latin typeface="Kruti Dev 010" pitchFamily="2" charset="0"/>
              </a:rPr>
              <a:t>¼2½ ,d oSKkfud i)fr</a:t>
            </a:r>
          </a:p>
          <a:p>
            <a:pPr algn="just"/>
            <a:r>
              <a:rPr dirty="0" sz="2400" i="1" lang="en-IN" smtClean="0">
                <a:latin typeface="Kruti Dev 010" pitchFamily="2" charset="0"/>
              </a:rPr>
              <a:t>¼3½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fopkjksa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Hkk"kk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fo"k;d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fo'ys"k.k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rFkk</a:t>
            </a:r>
            <a:endParaRPr dirty="0" sz="2400" i="1" lang="en-IN" smtClean="0">
              <a:latin typeface="Kruti Dev 010" pitchFamily="2" charset="0"/>
            </a:endParaRPr>
          </a:p>
          <a:p>
            <a:pPr algn="just"/>
            <a:r>
              <a:rPr dirty="0" sz="2400" i="1" lang="en-IN" smtClean="0">
                <a:latin typeface="Kruti Dev 010" pitchFamily="2" charset="0"/>
              </a:rPr>
              <a:t>¼4½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O;ogkj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lkekU</a:t>
            </a:r>
            <a:r>
              <a:rPr dirty="0" sz="2400" i="1" lang="en-IN" smtClean="0">
                <a:latin typeface="Kruti Dev 010" pitchFamily="2" charset="0"/>
              </a:rPr>
              <a:t>; </a:t>
            </a:r>
            <a:r>
              <a:rPr dirty="0" sz="2400" i="1" lang="en-IN" err="1" smtClean="0">
                <a:latin typeface="Kruti Dev 010" pitchFamily="2" charset="0"/>
              </a:rPr>
              <a:t>fu;eksa</a:t>
            </a:r>
            <a:r>
              <a:rPr dirty="0" sz="2400" i="1" lang="en-IN" smtClean="0">
                <a:latin typeface="Kruti Dev 010" pitchFamily="2" charset="0"/>
              </a:rPr>
              <a:t> dh [</a:t>
            </a:r>
            <a:r>
              <a:rPr dirty="0" sz="2400" i="1" lang="en-IN" err="1" smtClean="0">
                <a:latin typeface="Kruti Dev 010" pitchFamily="2" charset="0"/>
              </a:rPr>
              <a:t>kkst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rFkk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mudk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Øec</a:t>
            </a:r>
            <a:r>
              <a:rPr dirty="0" sz="2400" i="1" lang="en-IN" smtClean="0">
                <a:latin typeface="Kruti Dev 010" pitchFamily="2" charset="0"/>
              </a:rPr>
              <a:t>) </a:t>
            </a:r>
            <a:r>
              <a:rPr dirty="0" sz="2400" i="1" lang="en-IN" err="1" smtClean="0">
                <a:latin typeface="Kruti Dev 010" pitchFamily="2" charset="0"/>
              </a:rPr>
              <a:t>fodklA</a:t>
            </a:r>
            <a:r>
              <a:rPr dirty="0" sz="2400" i="1" lang="en-IN" smtClean="0">
                <a:latin typeface="Kruti Dev 010" pitchFamily="2" charset="0"/>
              </a:rPr>
              <a:t> </a:t>
            </a:r>
          </a:p>
          <a:p>
            <a:pPr algn="just"/>
            <a:endParaRPr dirty="0" sz="2400" i="1" lang="en-IN" smtClean="0">
              <a:latin typeface="Kruti Dev 010" pitchFamily="2" charset="0"/>
            </a:endParaRPr>
          </a:p>
          <a:p>
            <a:pPr algn="just"/>
            <a:r>
              <a:rPr dirty="0" sz="2400" i="1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mijksDr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ifjHkk"kkvksa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fu"d"kZ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fudky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eq</a:t>
            </a:r>
            <a:r>
              <a:rPr dirty="0" sz="2400" lang="en-IN" smtClean="0">
                <a:latin typeface="Kruti Dev 010" pitchFamily="2" charset="0"/>
              </a:rPr>
              <a:t>[;r% </a:t>
            </a:r>
            <a:r>
              <a:rPr dirty="0" sz="2400" lang="en-IN" err="1" smtClean="0">
                <a:latin typeface="Kruti Dev 010" pitchFamily="2" charset="0"/>
              </a:rPr>
              <a:t>nk'kZfud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O;kogkfjd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lEcU</a:t>
            </a:r>
            <a:r>
              <a:rPr dirty="0" sz="2400" lang="en-IN" smtClean="0">
                <a:latin typeface="Kruti Dev 010" pitchFamily="2" charset="0"/>
              </a:rPr>
              <a:t>/ </a:t>
            </a:r>
            <a:r>
              <a:rPr dirty="0" sz="2400" lang="en-IN" err="1" smtClean="0">
                <a:latin typeface="Kruti Dev 010" pitchFamily="2" charset="0"/>
              </a:rPr>
              <a:t>dsoy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[;k] </a:t>
            </a:r>
            <a:r>
              <a:rPr dirty="0" sz="2400" lang="en-IN" err="1" smtClean="0">
                <a:latin typeface="Kruti Dev 010" pitchFamily="2" charset="0"/>
              </a:rPr>
              <a:t>o.kZu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fu/</a:t>
            </a:r>
            <a:r>
              <a:rPr dirty="0" sz="2400" lang="en-IN" err="1" smtClean="0">
                <a:latin typeface="Kruti Dev 010" pitchFamily="2" charset="0"/>
              </a:rPr>
              <a:t>kZj.k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cfYd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uSfrd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ewY;kadu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lEcU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dsoy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dSlk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cfYd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dSlk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pkfg;sA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ectangle 1"/>
          <p:cNvSpPr/>
          <p:nvPr/>
        </p:nvSpPr>
        <p:spPr>
          <a:xfrm>
            <a:off x="1214414" y="2214554"/>
            <a:ext cx="5715040" cy="1138773"/>
          </a:xfrm>
          <a:prstGeom prst="rect"/>
        </p:spPr>
        <p:txBody>
          <a:bodyPr wrap="square">
            <a:spAutoFit/>
          </a:bodyPr>
          <a:p>
            <a:r>
              <a:rPr b="1" dirty="0" sz="5000" lang="en-IN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IN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PURNEA UNIVERSITY, PURNEA</dc:title>
  <dc:creator>SONY</dc:creator>
  <cp:lastModifiedBy>13287`</cp:lastModifiedBy>
  <dcterms:created xsi:type="dcterms:W3CDTF">2019-11-06T04:26:29Z</dcterms:created>
  <dcterms:modified xsi:type="dcterms:W3CDTF">2020-05-14T08:14:26Z</dcterms:modified>
</cp:coreProperties>
</file>