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5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6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7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9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0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2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0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8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4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3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0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1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7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3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9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324528" cy="1560235"/>
          </a:xfrm>
        </p:spPr>
        <p:txBody>
          <a:bodyPr>
            <a:normAutofit fontScale="90000"/>
          </a:bodyPr>
          <a:p>
            <a:r>
              <a:rPr b="1" dirty="0" sz="3600" lang="en-US">
                <a:solidFill>
                  <a:schemeClr val="tx1"/>
                </a:solidFill>
              </a:rPr>
              <a:t>M.L. </a:t>
            </a:r>
            <a:r>
              <a:rPr b="1" dirty="0" sz="3600" lang="en-US" err="1">
                <a:solidFill>
                  <a:schemeClr val="tx1"/>
                </a:solidFill>
              </a:rPr>
              <a:t>Arya</a:t>
            </a:r>
            <a:r>
              <a:rPr b="1" dirty="0" sz="3600" lang="en-US">
                <a:solidFill>
                  <a:schemeClr val="tx1"/>
                </a:solidFill>
              </a:rPr>
              <a:t> College, </a:t>
            </a:r>
            <a:r>
              <a:rPr b="1" dirty="0" sz="36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700" lang="en-US"/>
              <a:t>(NAAC “B” Grade College)</a:t>
            </a:r>
            <a:r>
              <a:rPr b="1" dirty="0" lang="en-US"/>
              <a:t/>
            </a:r>
            <a:br>
              <a:rPr b="1" dirty="0" lang="en-US"/>
            </a:br>
            <a:endParaRPr dirty="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7272366" cy="3289920"/>
          </a:xfrm>
        </p:spPr>
        <p:txBody>
          <a:bodyPr>
            <a:normAutofit fontScale="68182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</a:t>
            </a:r>
            <a:r>
              <a:rPr b="1" dirty="0" sz="2900" lang="en-IN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Sovereignty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r>
              <a:rPr b="1" dirty="0" sz="22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55000" lnSpcReduction="20000"/>
          </a:bodyPr>
          <a:p>
            <a:pPr algn="just">
              <a:buNone/>
            </a:pPr>
            <a:r>
              <a:rPr dirty="0" sz="4000" lang="en-IN" smtClean="0">
                <a:latin typeface="Kruti Dev 010" pitchFamily="2" charset="0"/>
              </a:rPr>
              <a:t>		</a:t>
            </a:r>
            <a:r>
              <a:rPr dirty="0" sz="4000" lang="en-IN" err="1" smtClean="0">
                <a:latin typeface="Kruti Dev 010" pitchFamily="2" charset="0"/>
              </a:rPr>
              <a:t>vk</a:t>
            </a:r>
            <a:r>
              <a:rPr dirty="0" sz="4000" lang="en-IN" smtClean="0">
                <a:latin typeface="Kruti Dev 010" pitchFamily="2" charset="0"/>
              </a:rPr>
              <a:t>/</a:t>
            </a:r>
            <a:r>
              <a:rPr dirty="0" sz="4000" lang="en-IN" err="1" smtClean="0">
                <a:latin typeface="Kruti Dev 010" pitchFamily="2" charset="0"/>
              </a:rPr>
              <a:t>kqfud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izHkqlÙkk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laiUu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gSaA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dh </a:t>
            </a:r>
            <a:r>
              <a:rPr dirty="0" sz="4000" lang="en-IN" err="1" smtClean="0">
                <a:latin typeface="Kruti Dev 010" pitchFamily="2" charset="0"/>
              </a:rPr>
              <a:t>dkuwuh</a:t>
            </a:r>
            <a:r>
              <a:rPr dirty="0" sz="4000" lang="en-IN" smtClean="0">
                <a:latin typeface="Kruti Dev 010" pitchFamily="2" charset="0"/>
              </a:rPr>
              <a:t> /</a:t>
            </a:r>
            <a:r>
              <a:rPr dirty="0" sz="4000" lang="en-IN" err="1" smtClean="0">
                <a:latin typeface="Kruti Dev 010" pitchFamily="2" charset="0"/>
              </a:rPr>
              <a:t>kj.kk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vuqlkj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izHkqlÙkk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dk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vko';d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rRo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ftlds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vHkko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fdlh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ekuoh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leqnk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dks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dh </a:t>
            </a:r>
            <a:r>
              <a:rPr dirty="0" sz="4000" lang="en-IN" err="1" smtClean="0">
                <a:latin typeface="Kruti Dev 010" pitchFamily="2" charset="0"/>
              </a:rPr>
              <a:t>laKk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ugha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nh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tk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ldrhA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mnkjoknh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n`f"Vdks.k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vuqlkj</a:t>
            </a:r>
            <a:r>
              <a:rPr dirty="0" sz="4000" lang="en-IN" smtClean="0">
                <a:latin typeface="Kruti Dev 010" pitchFamily="2" charset="0"/>
              </a:rPr>
              <a:t>] </a:t>
            </a:r>
            <a:r>
              <a:rPr dirty="0" sz="4000" lang="en-IN" err="1" smtClean="0">
                <a:latin typeface="Kruti Dev 010" pitchFamily="2" charset="0"/>
              </a:rPr>
              <a:t>jktuhfr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lekt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la?k"kks</a:t>
            </a:r>
            <a:r>
              <a:rPr dirty="0" sz="4000" lang="en-IN" smtClean="0">
                <a:latin typeface="Kruti Dev 010" pitchFamily="2" charset="0"/>
              </a:rPr>
              <a:t>± </a:t>
            </a:r>
            <a:r>
              <a:rPr dirty="0" sz="4000" lang="en-IN" err="1" smtClean="0">
                <a:latin typeface="Kruti Dev 010" pitchFamily="2" charset="0"/>
              </a:rPr>
              <a:t>dks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lhfer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djus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fooknksa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dks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gy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lkekftd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lkeatL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LFkkfir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djus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rkyesy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fcBkus</a:t>
            </a:r>
            <a:r>
              <a:rPr dirty="0" sz="4000" lang="en-IN" smtClean="0">
                <a:latin typeface="Kruti Dev 010" pitchFamily="2" charset="0"/>
              </a:rPr>
              <a:t> dh </a:t>
            </a:r>
            <a:r>
              <a:rPr dirty="0" sz="4000" lang="en-IN" err="1" smtClean="0">
                <a:latin typeface="Kruti Dev 010" pitchFamily="2" charset="0"/>
              </a:rPr>
              <a:t>izfØ;k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;g </a:t>
            </a:r>
            <a:r>
              <a:rPr dirty="0" sz="4000" lang="en-IN" err="1" smtClean="0">
                <a:latin typeface="Kruti Dev 010" pitchFamily="2" charset="0"/>
              </a:rPr>
              <a:t>izfØ;k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vFkok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jktuhfrd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O;oLFkk</a:t>
            </a:r>
            <a:r>
              <a:rPr dirty="0" sz="4000" lang="en-IN" smtClean="0">
                <a:latin typeface="Kruti Dev 010" pitchFamily="2" charset="0"/>
              </a:rPr>
              <a:t> ¼</a:t>
            </a:r>
            <a:r>
              <a:rPr dirty="0" sz="4000" lang="en-IN" smtClean="0">
                <a:latin typeface="Times New Roman" pitchFamily="18" charset="0"/>
                <a:cs typeface="Times New Roman" pitchFamily="18" charset="0"/>
              </a:rPr>
              <a:t>Political System) </a:t>
            </a:r>
            <a:r>
              <a:rPr dirty="0" sz="4000" lang="en-IN" smtClean="0">
                <a:latin typeface="Kruti Dev 010" pitchFamily="2" charset="0"/>
              </a:rPr>
              <a:t>}</a:t>
            </a:r>
            <a:r>
              <a:rPr dirty="0" sz="4000" lang="en-IN" err="1" smtClean="0">
                <a:latin typeface="Kruti Dev 010" pitchFamily="2" charset="0"/>
              </a:rPr>
              <a:t>kjk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laHko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gksrh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izHkqlÙkk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vfHkizk</a:t>
            </a:r>
            <a:r>
              <a:rPr dirty="0" sz="4000" lang="en-IN" smtClean="0">
                <a:latin typeface="Kruti Dev 010" pitchFamily="2" charset="0"/>
              </a:rPr>
              <a:t>; ml </a:t>
            </a:r>
            <a:r>
              <a:rPr dirty="0" sz="4000" lang="en-IN" err="1" smtClean="0">
                <a:latin typeface="Kruti Dev 010" pitchFamily="2" charset="0"/>
              </a:rPr>
              <a:t>U;k;ksfpr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ftlds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ekè;e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jktuhfrd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izfØ;k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laiUu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djus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lQy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gksrk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lk</a:t>
            </a:r>
            <a:r>
              <a:rPr dirty="0" sz="4000" lang="en-IN" smtClean="0">
                <a:latin typeface="Kruti Dev 010" pitchFamily="2" charset="0"/>
              </a:rPr>
              <a:t>/</a:t>
            </a:r>
            <a:r>
              <a:rPr dirty="0" sz="4000" lang="en-IN" err="1" smtClean="0">
                <a:latin typeface="Kruti Dev 010" pitchFamily="2" charset="0"/>
              </a:rPr>
              <a:t>kj.k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Hkk"kk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izHkqlÙkk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vFkZ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loksZPp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vFkkZr</a:t>
            </a:r>
            <a:r>
              <a:rPr dirty="0" sz="4000" lang="en-IN" smtClean="0">
                <a:latin typeface="Kruti Dev 010" pitchFamily="2" charset="0"/>
              </a:rPr>
              <a:t>~ ,d ,</a:t>
            </a:r>
            <a:r>
              <a:rPr dirty="0" sz="4000" lang="en-IN" err="1" smtClean="0">
                <a:latin typeface="Kruti Dev 010" pitchFamily="2" charset="0"/>
              </a:rPr>
              <a:t>slh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ftlds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mij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dksbZ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u </a:t>
            </a:r>
            <a:r>
              <a:rPr dirty="0" sz="4000" lang="en-IN" err="1" smtClean="0">
                <a:latin typeface="Kruti Dev 010" pitchFamily="2" charset="0"/>
              </a:rPr>
              <a:t>gks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fdlh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Hkh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</a:t>
            </a:r>
            <a:r>
              <a:rPr dirty="0" sz="4000" lang="en-IN" err="1" smtClean="0">
                <a:latin typeface="Kruti Dev 010" pitchFamily="2" charset="0"/>
              </a:rPr>
              <a:t>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vfLrRo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fy;s</a:t>
            </a:r>
            <a:r>
              <a:rPr dirty="0" sz="4000" lang="en-IN" smtClean="0">
                <a:latin typeface="Kruti Dev 010" pitchFamily="2" charset="0"/>
              </a:rPr>
              <a:t> ,</a:t>
            </a:r>
            <a:r>
              <a:rPr dirty="0" sz="4000" lang="en-IN" err="1" smtClean="0">
                <a:latin typeface="Kruti Dev 010" pitchFamily="2" charset="0"/>
              </a:rPr>
              <a:t>dlw</a:t>
            </a:r>
            <a:r>
              <a:rPr dirty="0" sz="4000" lang="en-IN" smtClean="0">
                <a:latin typeface="Kruti Dev 010" pitchFamily="2" charset="0"/>
              </a:rPr>
              <a:t>=</a:t>
            </a:r>
            <a:r>
              <a:rPr dirty="0" sz="4000" lang="en-IN" err="1" smtClean="0">
                <a:latin typeface="Kruti Dev 010" pitchFamily="2" charset="0"/>
              </a:rPr>
              <a:t>rk</a:t>
            </a:r>
            <a:r>
              <a:rPr dirty="0" sz="4000" lang="en-IN" smtClean="0">
                <a:latin typeface="Kruti Dev 010" pitchFamily="2" charset="0"/>
              </a:rPr>
              <a:t> ,d </a:t>
            </a:r>
            <a:r>
              <a:rPr dirty="0" sz="4000" lang="en-IN" err="1" smtClean="0">
                <a:latin typeface="Kruti Dev 010" pitchFamily="2" charset="0"/>
              </a:rPr>
              <a:t>egÙoiw.kZ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fo'ks"krk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gksrh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] </a:t>
            </a:r>
            <a:r>
              <a:rPr dirty="0" sz="4000" lang="en-IN" err="1" smtClean="0">
                <a:latin typeface="Kruti Dev 010" pitchFamily="2" charset="0"/>
              </a:rPr>
              <a:t>vFkkZr</a:t>
            </a:r>
            <a:r>
              <a:rPr dirty="0" sz="4000" lang="en-IN" smtClean="0">
                <a:latin typeface="Kruti Dev 010" pitchFamily="2" charset="0"/>
              </a:rPr>
              <a:t>~ </a:t>
            </a:r>
            <a:r>
              <a:rPr dirty="0" sz="4000" lang="en-IN" err="1" smtClean="0">
                <a:latin typeface="Kruti Dev 010" pitchFamily="2" charset="0"/>
              </a:rPr>
              <a:t>jkT</a:t>
            </a:r>
            <a:r>
              <a:rPr dirty="0" sz="4000" lang="en-IN" smtClean="0">
                <a:latin typeface="Kruti Dev 010" pitchFamily="2" charset="0"/>
              </a:rPr>
              <a:t>; dh </a:t>
            </a:r>
            <a:r>
              <a:rPr dirty="0" sz="4000" lang="en-IN" err="1" smtClean="0">
                <a:latin typeface="Kruti Dev 010" pitchFamily="2" charset="0"/>
              </a:rPr>
              <a:t>tula</a:t>
            </a:r>
            <a:r>
              <a:rPr dirty="0" sz="4000" lang="en-IN" smtClean="0">
                <a:latin typeface="Kruti Dev 010" pitchFamily="2" charset="0"/>
              </a:rPr>
              <a:t>[;k ,d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dsoy</a:t>
            </a:r>
            <a:r>
              <a:rPr dirty="0" sz="4000" lang="en-IN" smtClean="0">
                <a:latin typeface="Kruti Dev 010" pitchFamily="2" charset="0"/>
              </a:rPr>
              <a:t> ,d </a:t>
            </a:r>
            <a:r>
              <a:rPr dirty="0" sz="4000" lang="en-IN" err="1" smtClean="0">
                <a:latin typeface="Kruti Dev 010" pitchFamily="2" charset="0"/>
              </a:rPr>
              <a:t>gh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dh </a:t>
            </a:r>
            <a:r>
              <a:rPr dirty="0" sz="4000" lang="en-IN" err="1" smtClean="0">
                <a:latin typeface="Kruti Dev 010" pitchFamily="2" charset="0"/>
              </a:rPr>
              <a:t>vkKkvksa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ikyu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yksxksa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vkKkikyu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djkus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okyh</a:t>
            </a:r>
            <a:r>
              <a:rPr dirty="0" sz="4000" lang="en-IN" smtClean="0">
                <a:latin typeface="Kruti Dev 010" pitchFamily="2" charset="0"/>
              </a:rPr>
              <a:t> '</a:t>
            </a:r>
            <a:r>
              <a:rPr dirty="0" sz="4000" lang="en-IN" err="1" smtClean="0">
                <a:latin typeface="Kruti Dev 010" pitchFamily="2" charset="0"/>
              </a:rPr>
              <a:t>kfDr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foHkkftr</a:t>
            </a:r>
            <a:r>
              <a:rPr dirty="0" sz="4000" lang="en-IN" smtClean="0">
                <a:latin typeface="Kruti Dev 010" pitchFamily="2" charset="0"/>
              </a:rPr>
              <a:t> u </a:t>
            </a:r>
            <a:r>
              <a:rPr dirty="0" sz="4000" lang="en-IN" err="1" smtClean="0">
                <a:latin typeface="Kruti Dev 010" pitchFamily="2" charset="0"/>
              </a:rPr>
              <a:t>gksA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izHkqlÙkk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okLro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esa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bl</a:t>
            </a:r>
            <a:r>
              <a:rPr dirty="0" sz="4000" lang="en-IN" smtClean="0">
                <a:latin typeface="Kruti Dev 010" pitchFamily="2" charset="0"/>
              </a:rPr>
              <a:t> ,</a:t>
            </a:r>
            <a:r>
              <a:rPr dirty="0" sz="4000" lang="en-IN" err="1" smtClean="0">
                <a:latin typeface="Kruti Dev 010" pitchFamily="2" charset="0"/>
              </a:rPr>
              <a:t>dlw</a:t>
            </a:r>
            <a:r>
              <a:rPr dirty="0" sz="4000" lang="en-IN" smtClean="0">
                <a:latin typeface="Kruti Dev 010" pitchFamily="2" charset="0"/>
              </a:rPr>
              <a:t>=</a:t>
            </a:r>
            <a:r>
              <a:rPr dirty="0" sz="4000" lang="en-IN" err="1" smtClean="0">
                <a:latin typeface="Kruti Dev 010" pitchFamily="2" charset="0"/>
              </a:rPr>
              <a:t>rk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rFkk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vfoHkkT;rk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izfrfuf</a:t>
            </a:r>
            <a:r>
              <a:rPr dirty="0" sz="4000" lang="en-IN" smtClean="0">
                <a:latin typeface="Kruti Dev 010" pitchFamily="2" charset="0"/>
              </a:rPr>
              <a:t>/</a:t>
            </a:r>
            <a:r>
              <a:rPr dirty="0" sz="4000" lang="en-IN" err="1" smtClean="0">
                <a:latin typeface="Kruti Dev 010" pitchFamily="2" charset="0"/>
              </a:rPr>
              <a:t>kRo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djrh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gSA</a:t>
            </a:r>
            <a:r>
              <a:rPr dirty="0" sz="4000" lang="en-IN" smtClean="0">
                <a:latin typeface="Kruti Dev 010" pitchFamily="2" charset="0"/>
              </a:rPr>
              <a:t> ;g </a:t>
            </a:r>
            <a:r>
              <a:rPr dirty="0" sz="4000" lang="en-IN" err="1" smtClean="0">
                <a:latin typeface="Kruti Dev 010" pitchFamily="2" charset="0"/>
              </a:rPr>
              <a:t>og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lÙkk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tks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vkUrfjd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ckg</a:t>
            </a:r>
            <a:r>
              <a:rPr dirty="0" sz="4000" lang="en-IN" smtClean="0">
                <a:latin typeface="Kruti Dev 010" pitchFamily="2" charset="0"/>
              </a:rPr>
              <a:t>~; </a:t>
            </a:r>
            <a:r>
              <a:rPr dirty="0" sz="4000" lang="en-IN" err="1" smtClean="0">
                <a:latin typeface="Kruti Dev 010" pitchFamily="2" charset="0"/>
              </a:rPr>
              <a:t>nksuksa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n`f"Vdks.kksa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ls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lokZsPp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vkSj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LorU</a:t>
            </a:r>
            <a:r>
              <a:rPr dirty="0" sz="4000" lang="en-IN" smtClean="0">
                <a:latin typeface="Kruti Dev 010" pitchFamily="2" charset="0"/>
              </a:rPr>
              <a:t>=k </a:t>
            </a:r>
            <a:r>
              <a:rPr dirty="0" sz="4000" lang="en-IN" err="1" smtClean="0">
                <a:latin typeface="Kruti Dev 010" pitchFamily="2" charset="0"/>
              </a:rPr>
              <a:t>gksrh</a:t>
            </a:r>
            <a:r>
              <a:rPr dirty="0" sz="4000" lang="en-IN" smtClean="0">
                <a:latin typeface="Kruti Dev 010" pitchFamily="2" charset="0"/>
              </a:rPr>
              <a:t> </a:t>
            </a:r>
            <a:r>
              <a:rPr dirty="0" sz="4000" lang="en-IN" err="1" smtClean="0">
                <a:latin typeface="Kruti Dev 010" pitchFamily="2" charset="0"/>
              </a:rPr>
              <a:t>gSA</a:t>
            </a:r>
            <a:endParaRPr dirty="0" sz="40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p>
            <a:r>
              <a:rPr b="1" dirty="0" sz="3000" lang="en-IN" err="1" smtClean="0">
                <a:latin typeface="Kruti Dev 010" pitchFamily="2" charset="0"/>
              </a:rPr>
              <a:t>izLrkouk</a:t>
            </a:r>
            <a:r>
              <a:rPr b="1" dirty="0" sz="3000" lang="en-IN" smtClean="0"/>
              <a:t> </a:t>
            </a:r>
            <a:br>
              <a:rPr b="1" dirty="0" sz="3000" lang="en-IN" smtClean="0"/>
            </a:br>
            <a:r>
              <a:rPr b="1" dirty="0" sz="3000" lang="en-IN" smtClean="0"/>
              <a:t>(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b="1" dirty="0" sz="3000" lang="en-IN" smtClean="0"/>
              <a:t>)</a:t>
            </a:r>
            <a:endParaRPr dirty="0" sz="300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if'pe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ekSfyd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erHksn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US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ifjHkk"kk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us dh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b="1" dirty="0" sz="2500" lang="en-IN" err="1" smtClean="0">
                <a:latin typeface="Kruti Dev 010" pitchFamily="2" charset="0"/>
              </a:rPr>
              <a:t>cksnka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vuqlkj</a:t>
            </a:r>
            <a:r>
              <a:rPr b="1" dirty="0" sz="2500" lang="en-IN" smtClean="0">
                <a:latin typeface="Kruti Dev 010" pitchFamily="2" charset="0"/>
              </a:rPr>
              <a:t>] </a:t>
            </a:r>
            <a:r>
              <a:rPr b="1" dirty="0" sz="2500" lang="en-IN" err="1" smtClean="0">
                <a:latin typeface="Kruti Dev 010" pitchFamily="2" charset="0"/>
              </a:rPr>
              <a:t>Þ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ukxfjdksa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kkflrksa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Åij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ca/</a:t>
            </a:r>
            <a:r>
              <a:rPr dirty="0" sz="2500" lang="en-IN" err="1" smtClean="0">
                <a:latin typeface="Kruti Dev 010" pitchFamily="2" charset="0"/>
              </a:rPr>
              <a:t>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gksrsAß</a:t>
            </a:r>
            <a:endParaRPr dirty="0" sz="2500" lang="en-IN" smtClean="0">
              <a:latin typeface="Kruti Dev 010" pitchFamily="2" charset="0"/>
            </a:endParaRPr>
          </a:p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b="1" dirty="0" sz="2500" lang="en-IN" err="1" smtClean="0">
                <a:latin typeface="Kruti Dev 010" pitchFamily="2" charset="0"/>
              </a:rPr>
              <a:t>xzksf'k;l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vuqlkj</a:t>
            </a:r>
            <a:r>
              <a:rPr b="1" dirty="0" sz="2500" lang="en-IN" smtClean="0">
                <a:latin typeface="Kruti Dev 010" pitchFamily="2" charset="0"/>
              </a:rPr>
              <a:t>] </a:t>
            </a:r>
            <a:r>
              <a:rPr dirty="0" sz="2500" lang="en-IN" smtClean="0">
                <a:latin typeface="Kruti Dev 010" pitchFamily="2" charset="0"/>
              </a:rPr>
              <a:t>^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ml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v/</a:t>
            </a:r>
            <a:r>
              <a:rPr dirty="0" sz="2500" lang="en-IN" err="1" smtClean="0">
                <a:latin typeface="Kruti Dev 010" pitchFamily="2" charset="0"/>
              </a:rPr>
              <a:t>khu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bPNk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;g '</a:t>
            </a:r>
            <a:r>
              <a:rPr dirty="0" sz="2500" lang="en-IN" err="1" smtClean="0">
                <a:latin typeface="Kruti Dev 010" pitchFamily="2" charset="0"/>
              </a:rPr>
              <a:t>kklu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uSfrd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* </a:t>
            </a:r>
          </a:p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b="1" dirty="0" sz="2500" lang="en-IN" err="1" smtClean="0">
                <a:latin typeface="Kruti Dev 010" pitchFamily="2" charset="0"/>
              </a:rPr>
              <a:t>CysdLVksu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vuqlkj</a:t>
            </a:r>
            <a:r>
              <a:rPr b="1" dirty="0" sz="2500" lang="en-IN" smtClean="0">
                <a:latin typeface="Kruti Dev 010" pitchFamily="2" charset="0"/>
              </a:rPr>
              <a:t>] </a:t>
            </a:r>
            <a:r>
              <a:rPr dirty="0" sz="2500" lang="en-IN" smtClean="0">
                <a:latin typeface="Kruti Dev 010" pitchFamily="2" charset="0"/>
              </a:rPr>
              <a:t>^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vfuok;Z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vfu;af</a:t>
            </a:r>
            <a:r>
              <a:rPr dirty="0" sz="2500" lang="en-IN" smtClean="0">
                <a:latin typeface="Kruti Dev 010" pitchFamily="2" charset="0"/>
              </a:rPr>
              <a:t>=r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fuokl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* </a:t>
            </a:r>
          </a:p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b="1" dirty="0" sz="2500" lang="en-IN" err="1" smtClean="0">
                <a:latin typeface="Kruti Dev 010" pitchFamily="2" charset="0"/>
              </a:rPr>
              <a:t>tsfyusd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vuqlkj</a:t>
            </a:r>
            <a:r>
              <a:rPr b="1" dirty="0" sz="2500" lang="en-IN" smtClean="0">
                <a:latin typeface="Kruti Dev 010" pitchFamily="2" charset="0"/>
              </a:rPr>
              <a:t>] </a:t>
            </a:r>
            <a:r>
              <a:rPr dirty="0" sz="2500" lang="en-IN" smtClean="0">
                <a:latin typeface="Kruti Dev 010" pitchFamily="2" charset="0"/>
              </a:rPr>
              <a:t>^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xq.k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bPNk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vykok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bPNk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ckgjh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ckè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*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izHkqlÙkk</a:t>
            </a:r>
            <a:r>
              <a:rPr b="1" dirty="0" sz="3000" lang="en-IN" smtClean="0">
                <a:latin typeface="Kruti Dev 010" pitchFamily="2" charset="0"/>
              </a:rPr>
              <a:t> dh </a:t>
            </a:r>
            <a:r>
              <a:rPr b="1" dirty="0" sz="3000" lang="en-IN" err="1" smtClean="0">
                <a:latin typeface="Kruti Dev 010" pitchFamily="2" charset="0"/>
              </a:rPr>
              <a:t>vo</a:t>
            </a:r>
            <a:r>
              <a:rPr b="1" dirty="0" sz="3000" lang="en-IN" smtClean="0">
                <a:latin typeface="Kruti Dev 010" pitchFamily="2" charset="0"/>
              </a:rPr>
              <a:t>/</a:t>
            </a:r>
            <a:r>
              <a:rPr b="1" dirty="0" sz="3000" lang="en-IN" err="1" smtClean="0">
                <a:latin typeface="Kruti Dev 010" pitchFamily="2" charset="0"/>
              </a:rPr>
              <a:t>kj.kk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(Concept of Sovereignty)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428596" y="714356"/>
            <a:ext cx="8429684" cy="5984240"/>
          </a:xfrm>
          <a:prstGeom prst="rect"/>
        </p:spPr>
        <p:txBody>
          <a:bodyPr wrap="square">
            <a:spAutoFit/>
          </a:bodyPr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err="1" smtClean="0">
                <a:latin typeface="Kruti Dev 010" pitchFamily="2" charset="0"/>
              </a:rPr>
              <a:t>izHkqlÙkk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nks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</a:t>
            </a:r>
            <a:r>
              <a:rPr b="1" dirty="0" sz="2500" lang="en-IN" smtClean="0">
                <a:latin typeface="Kruti Dev 010" pitchFamily="2" charset="0"/>
              </a:rPr>
              <a:t>{k </a:t>
            </a:r>
            <a:r>
              <a:rPr b="1"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vkarfjd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(Internal)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(External)</a:t>
            </a:r>
            <a:r>
              <a:rPr dirty="0" sz="2500" lang="en-IN" smtClean="0">
                <a:latin typeface="Kruti Dev 010" pitchFamily="2" charset="0"/>
                <a:cs typeface="Times New Roman" pitchFamily="18" charset="0"/>
              </a:rPr>
              <a:t>A </a:t>
            </a:r>
            <a:r>
              <a:rPr dirty="0" sz="2500" lang="en-IN" err="1" smtClean="0">
                <a:latin typeface="Kruti Dev 010" pitchFamily="2" charset="0"/>
              </a:rPr>
              <a:t>vkUrfjd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vfHkizk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Hkwfe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yksxksa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fy;s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ykxw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vkKk;sa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euokus</a:t>
            </a:r>
            <a:r>
              <a:rPr dirty="0" sz="2500" lang="en-IN" smtClean="0">
                <a:latin typeface="Kruti Dev 010" pitchFamily="2" charset="0"/>
              </a:rPr>
              <a:t> dh ;</a:t>
            </a:r>
            <a:r>
              <a:rPr dirty="0" sz="2500" lang="en-IN" err="1" smtClean="0">
                <a:latin typeface="Kruti Dev 010" pitchFamily="2" charset="0"/>
              </a:rPr>
              <a:t>ksX;rk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vfHkizk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okLro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vUrjkZ"Vªh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Hkwfe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vUrjkZ"Vªh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lEca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ml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Hkwfe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fy;s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tokcnsg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blfy;s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cukus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fodflr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pkgrk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tSls&amp;tSls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ledkyhu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vU;ksU;kfJr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c&lt;+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psrkouh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ekeyksa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gLr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ksi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djsaA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Hkwfe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/</a:t>
            </a:r>
            <a:r>
              <a:rPr dirty="0" sz="2500" lang="en-IN" err="1" smtClean="0">
                <a:latin typeface="Kruti Dev 010" pitchFamily="2" charset="0"/>
              </a:rPr>
              <a:t>kj.kk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qkfud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mRifÙk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okLro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</a:t>
            </a:r>
            <a:r>
              <a:rPr dirty="0" sz="2500" lang="en-IN" smtClean="0">
                <a:latin typeface="Kruti Dev 010" pitchFamily="2" charset="0"/>
              </a:rPr>
              <a:t>ª&amp;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tqM+h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ijarq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vfHkizk</a:t>
            </a:r>
            <a:r>
              <a:rPr dirty="0" sz="2500" lang="en-IN" smtClean="0">
                <a:latin typeface="Kruti Dev 010" pitchFamily="2" charset="0"/>
              </a:rPr>
              <a:t>; ;g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izkphu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eè</a:t>
            </a:r>
            <a:r>
              <a:rPr dirty="0" sz="2500" lang="en-IN" smtClean="0">
                <a:latin typeface="Kruti Dev 010" pitchFamily="2" charset="0"/>
              </a:rPr>
              <a:t>;;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/</a:t>
            </a:r>
            <a:r>
              <a:rPr dirty="0" sz="2500" lang="en-IN" err="1" smtClean="0">
                <a:latin typeface="Kruti Dev 010" pitchFamily="2" charset="0"/>
              </a:rPr>
              <a:t>kj.kk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iw.kZr;k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vufHkK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vfHkizk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bruk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lanHkZ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ml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igys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fo'ks"k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ladsr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kCn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qfud</a:t>
            </a:r>
            <a:r>
              <a:rPr dirty="0" sz="2500" lang="en-IN" smtClean="0">
                <a:latin typeface="Kruti Dev 010" pitchFamily="2" charset="0"/>
              </a:rPr>
              <a:t> /</a:t>
            </a:r>
            <a:r>
              <a:rPr dirty="0" sz="2500" lang="en-IN" err="1" smtClean="0">
                <a:latin typeface="Kruti Dev 010" pitchFamily="2" charset="0"/>
              </a:rPr>
              <a:t>kj.kk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pj.kksa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</a:t>
            </a:r>
            <a:r>
              <a:rPr dirty="0" sz="2500" lang="en-IN" smtClean="0">
                <a:latin typeface="Kruti Dev 010" pitchFamily="2" charset="0"/>
              </a:rPr>
              <a:t>%</a:t>
            </a:r>
          </a:p>
          <a:p>
            <a:pPr algn="just">
              <a:buNone/>
            </a:pP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dirty="0" sz="2500" i="1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sz="2500" i="1" lang="en-IN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bldh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mRifÙk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izkphu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izFkkvksa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vkSj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eè</a:t>
            </a:r>
            <a:r>
              <a:rPr dirty="0" sz="2500" i="1" lang="en-IN" smtClean="0">
                <a:latin typeface="Kruti Dev 010" pitchFamily="2" charset="0"/>
              </a:rPr>
              <a:t>;;</a:t>
            </a:r>
            <a:r>
              <a:rPr dirty="0" sz="2500" i="1" lang="en-IN" err="1" smtClean="0">
                <a:latin typeface="Kruti Dev 010" pitchFamily="2" charset="0"/>
              </a:rPr>
              <a:t>qx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iz;qDr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fDy"V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lkexzh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la;ksx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gqbZ</a:t>
            </a:r>
            <a:r>
              <a:rPr dirty="0" sz="2500" i="1" lang="en-IN" smtClean="0">
                <a:latin typeface="Kruti Dev 010" pitchFamily="2" charset="0"/>
              </a:rPr>
              <a:t>] </a:t>
            </a:r>
          </a:p>
          <a:p>
            <a:pPr algn="just">
              <a:buNone/>
            </a:pPr>
            <a:r>
              <a:rPr dirty="0" sz="2500" i="1" lang="en-IN" smtClean="0">
                <a:latin typeface="Times New Roman" pitchFamily="18" charset="0"/>
                <a:cs typeface="Times New Roman" pitchFamily="18" charset="0"/>
              </a:rPr>
              <a:t>	(ii) </a:t>
            </a:r>
            <a:r>
              <a:rPr dirty="0" sz="2500" i="1" lang="en-IN" err="1" smtClean="0">
                <a:latin typeface="Kruti Dev 010" pitchFamily="2" charset="0"/>
              </a:rPr>
              <a:t>vk</a:t>
            </a:r>
            <a:r>
              <a:rPr dirty="0" sz="2500" i="1" lang="en-IN" smtClean="0">
                <a:latin typeface="Kruti Dev 010" pitchFamily="2" charset="0"/>
              </a:rPr>
              <a:t>/</a:t>
            </a:r>
            <a:r>
              <a:rPr dirty="0" sz="2500" i="1" lang="en-IN" err="1" smtClean="0">
                <a:latin typeface="Kruti Dev 010" pitchFamily="2" charset="0"/>
              </a:rPr>
              <a:t>qfud</a:t>
            </a:r>
            <a:r>
              <a:rPr dirty="0" sz="2500" i="1" lang="en-IN" smtClean="0">
                <a:latin typeface="Kruti Dev 010" pitchFamily="2" charset="0"/>
              </a:rPr>
              <a:t> ;</a:t>
            </a:r>
            <a:r>
              <a:rPr dirty="0" sz="2500" i="1" lang="en-IN" err="1" smtClean="0">
                <a:latin typeface="Kruti Dev 010" pitchFamily="2" charset="0"/>
              </a:rPr>
              <a:t>qx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Kruti Dev 010" pitchFamily="2" charset="0"/>
              </a:rPr>
              <a:t>'</a:t>
            </a:r>
            <a:r>
              <a:rPr dirty="0" sz="2500" lang="en-IN" err="1" smtClean="0">
                <a:latin typeface="Kruti Dev 010" pitchFamily="2" charset="0"/>
              </a:rPr>
              <a:t>kq</a:t>
            </a:r>
            <a:r>
              <a:rPr dirty="0" sz="2500" lang="en-IN" smtClean="0">
                <a:latin typeface="Kruti Dev 010" pitchFamily="2" charset="0"/>
              </a:rPr>
              <a:t>: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fujadq'k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jktkvksa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bldk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i="1" lang="en-IN" smtClean="0">
                <a:latin typeface="Times New Roman" pitchFamily="18" charset="0"/>
                <a:cs typeface="Times New Roman" pitchFamily="18" charset="0"/>
              </a:rPr>
              <a:t>iii) </a:t>
            </a:r>
            <a:r>
              <a:rPr dirty="0" sz="2500" i="1" lang="en-IN" smtClean="0">
                <a:latin typeface="Kruti Dev 010" pitchFamily="2" charset="0"/>
              </a:rPr>
              <a:t>1688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baXySaM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mÙkjnk;h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ljdkj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LFkkiuk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/</a:t>
            </a:r>
            <a:r>
              <a:rPr dirty="0" sz="2500" lang="en-IN" err="1" smtClean="0">
                <a:latin typeface="Kruti Dev 010" pitchFamily="2" charset="0"/>
              </a:rPr>
              <a:t>kj.kk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iquO;kZ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ckj&amp;ckj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jghA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izHkqlÙkk</a:t>
            </a:r>
            <a:r>
              <a:rPr b="1" dirty="0" sz="3000" lang="en-IN" smtClean="0">
                <a:latin typeface="Kruti Dev 010" pitchFamily="2" charset="0"/>
              </a:rPr>
              <a:t> dh </a:t>
            </a:r>
            <a:r>
              <a:rPr b="1" dirty="0" sz="3000" lang="en-IN" err="1" smtClean="0">
                <a:latin typeface="Kruti Dev 010" pitchFamily="2" charset="0"/>
              </a:rPr>
              <a:t>vo</a:t>
            </a:r>
            <a:r>
              <a:rPr b="1" dirty="0" sz="3000" lang="en-IN" smtClean="0">
                <a:latin typeface="Kruti Dev 010" pitchFamily="2" charset="0"/>
              </a:rPr>
              <a:t>/</a:t>
            </a:r>
            <a:r>
              <a:rPr b="1" dirty="0" sz="3000" lang="en-IN" err="1" smtClean="0">
                <a:latin typeface="Kruti Dev 010" pitchFamily="2" charset="0"/>
              </a:rPr>
              <a:t>kj.kk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err="1" smtClean="0">
                <a:latin typeface="Kruti Dev 010" pitchFamily="2" charset="0"/>
              </a:rPr>
              <a:t>dk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err="1" smtClean="0">
                <a:latin typeface="Kruti Dev 010" pitchFamily="2" charset="0"/>
              </a:rPr>
              <a:t>ewY;kadu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br>
              <a:rPr b="1" dirty="0" sz="3000" lang="en-IN" smtClean="0">
                <a:latin typeface="Kruti Dev 010" pitchFamily="2" charset="0"/>
              </a:rPr>
            </a:b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(Evaluation of the Concept of Sovereignty)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1"/>
          <p:cNvSpPr/>
          <p:nvPr/>
        </p:nvSpPr>
        <p:spPr>
          <a:xfrm>
            <a:off x="214282" y="214289"/>
            <a:ext cx="8786874" cy="7825739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izkphu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wuku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uxj&amp;jkT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vkRe&amp;fuHkZj</a:t>
            </a:r>
            <a:r>
              <a:rPr dirty="0" sz="2500" lang="en-IN" smtClean="0">
                <a:latin typeface="Kruti Dev 010" pitchFamily="2" charset="0"/>
              </a:rPr>
              <a:t>] Lora=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uxj&amp;jkT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jktk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vykok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laiw.kZ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ifjfpr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Lokeh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vjLrq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iqLrd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i="1" lang="en-IN" smtClean="0">
                <a:latin typeface="Kruti Dev 010" pitchFamily="2" charset="0"/>
              </a:rPr>
              <a:t>^</a:t>
            </a:r>
            <a:r>
              <a:rPr dirty="0" sz="2500" i="1" lang="en-IN" err="1" smtClean="0">
                <a:latin typeface="Kruti Dev 010" pitchFamily="2" charset="0"/>
              </a:rPr>
              <a:t>ikWfyfVDl</a:t>
            </a:r>
            <a:r>
              <a:rPr dirty="0" sz="2500" i="1" lang="en-IN" smtClean="0">
                <a:latin typeface="Kruti Dev 010" pitchFamily="2" charset="0"/>
              </a:rPr>
              <a:t>* </a:t>
            </a:r>
            <a:r>
              <a:rPr dirty="0" sz="2500" i="1" lang="en-IN" smtClean="0">
                <a:latin typeface="Times New Roman" pitchFamily="18" charset="0"/>
                <a:cs typeface="Times New Roman" pitchFamily="18" charset="0"/>
              </a:rPr>
              <a:t>(Politics)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jkT;ksa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oxhZdj.k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loksZPp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lÙkk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fLFkfr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vk</a:t>
            </a:r>
            <a:r>
              <a:rPr dirty="0" sz="2500" i="1" lang="en-IN" smtClean="0">
                <a:latin typeface="Kruti Dev 010" pitchFamily="2" charset="0"/>
              </a:rPr>
              <a:t>/</a:t>
            </a:r>
            <a:r>
              <a:rPr dirty="0" sz="2500" i="1" lang="en-IN" err="1" smtClean="0">
                <a:latin typeface="Kruti Dev 010" pitchFamily="2" charset="0"/>
              </a:rPr>
              <a:t>kj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fd;k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vFkkZr</a:t>
            </a:r>
            <a:r>
              <a:rPr dirty="0" sz="2500" i="1" lang="en-IN" smtClean="0">
                <a:latin typeface="Kruti Dev 010" pitchFamily="2" charset="0"/>
              </a:rPr>
              <a:t>~ </a:t>
            </a:r>
            <a:r>
              <a:rPr dirty="0" sz="2500" i="1" lang="en-IN" err="1" smtClean="0">
                <a:latin typeface="Kruti Dev 010" pitchFamily="2" charset="0"/>
              </a:rPr>
              <a:t>mlds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Lo:i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fuHkZj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dqN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cgqla</a:t>
            </a:r>
            <a:r>
              <a:rPr dirty="0" sz="2500" lang="en-IN" smtClean="0">
                <a:latin typeface="Kruti Dev 010" pitchFamily="2" charset="0"/>
              </a:rPr>
              <a:t>[;d </a:t>
            </a:r>
            <a:r>
              <a:rPr dirty="0" sz="2500" lang="en-IN" err="1" smtClean="0">
                <a:latin typeface="Kruti Dev 010" pitchFamily="2" charset="0"/>
              </a:rPr>
              <a:t>oxZ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eè;dky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/</a:t>
            </a:r>
            <a:r>
              <a:rPr dirty="0" sz="2500" lang="en-IN" err="1" smtClean="0">
                <a:latin typeface="Kruti Dev 010" pitchFamily="2" charset="0"/>
              </a:rPr>
              <a:t>kkfeZd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Js.khØe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&gt;yd </a:t>
            </a:r>
            <a:r>
              <a:rPr dirty="0" sz="2500" lang="en-IN" err="1" smtClean="0">
                <a:latin typeface="Kruti Dev 010" pitchFamily="2" charset="0"/>
              </a:rPr>
              <a:t>feyrh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czkbl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/</a:t>
            </a:r>
            <a:r>
              <a:rPr dirty="0" sz="2500" lang="en-IN" err="1" smtClean="0">
                <a:latin typeface="Kruti Dev 010" pitchFamily="2" charset="0"/>
              </a:rPr>
              <a:t>kkfeZd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eBksa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izeq</a:t>
            </a:r>
            <a:r>
              <a:rPr dirty="0" sz="2500" lang="en-IN" smtClean="0">
                <a:latin typeface="Kruti Dev 010" pitchFamily="2" charset="0"/>
              </a:rPr>
              <a:t>[k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dgykrs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xhjd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bZlkbZ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lkezkT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iksi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lkFk&amp;lkFk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loZ'kfDreku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jktra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tUe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ijarq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jktkvksa</a:t>
            </a:r>
            <a:r>
              <a:rPr dirty="0" sz="2500" lang="en-IN" smtClean="0">
                <a:latin typeface="Kruti Dev 010" pitchFamily="2" charset="0"/>
              </a:rPr>
              <a:t> dh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c&lt;+h] </a:t>
            </a:r>
            <a:r>
              <a:rPr dirty="0" sz="2500" lang="en-IN" err="1" smtClean="0">
                <a:latin typeface="Kruti Dev 010" pitchFamily="2" charset="0"/>
              </a:rPr>
              <a:t>jktk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iksi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chp</a:t>
            </a:r>
            <a:r>
              <a:rPr dirty="0" sz="2500" lang="en-IN" smtClean="0">
                <a:latin typeface="Kruti Dev 010" pitchFamily="2" charset="0"/>
              </a:rPr>
              <a:t> ;q)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/</a:t>
            </a:r>
            <a:r>
              <a:rPr dirty="0" sz="2500" lang="en-IN" err="1" smtClean="0">
                <a:latin typeface="Kruti Dev 010" pitchFamily="2" charset="0"/>
              </a:rPr>
              <a:t>kj.kk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gqvkA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fiQfyIl</a:t>
            </a:r>
            <a:r>
              <a:rPr dirty="0" sz="2500" lang="en-IN" smtClean="0">
                <a:latin typeface="Kruti Dev 010" pitchFamily="2" charset="0"/>
              </a:rPr>
              <a:t> n </a:t>
            </a:r>
            <a:r>
              <a:rPr dirty="0" sz="2500" lang="en-IN" err="1" smtClean="0">
                <a:latin typeface="Kruti Dev 010" pitchFamily="2" charset="0"/>
              </a:rPr>
              <a:t>isQ;j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cScsfj;k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yqbZ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vkanksyu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vxz.kh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</a:t>
            </a:r>
            <a:r>
              <a:rPr dirty="0" sz="2500" lang="en-IN" smtClean="0">
                <a:latin typeface="Kruti Dev 010" pitchFamily="2" charset="0"/>
              </a:rPr>
              <a:t>ª&amp;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lezkV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uke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iqdkjs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yxsA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)</a:t>
            </a:r>
            <a:r>
              <a:rPr dirty="0" sz="2500" lang="en-IN" err="1" smtClean="0">
                <a:latin typeface="Kruti Dev 010" pitchFamily="2" charset="0"/>
              </a:rPr>
              <a:t>kafrd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leFkZdksa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deh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ekjflfy;l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eSD;koyh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jk"V</a:t>
            </a:r>
            <a:r>
              <a:rPr dirty="0" sz="2500" lang="en-IN" smtClean="0">
                <a:latin typeface="Kruti Dev 010" pitchFamily="2" charset="0"/>
              </a:rPr>
              <a:t>ª&amp;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{k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cksnka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gkWCl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bls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O;ofLFkr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izLrqr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vkus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nk'kZfud</a:t>
            </a:r>
            <a:r>
              <a:rPr dirty="0" sz="2500" lang="en-IN" smtClean="0">
                <a:latin typeface="Kruti Dev 010" pitchFamily="2" charset="0"/>
              </a:rPr>
              <a:t> le;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ifjfLFkfr;ksa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iquO;kZ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2020-05-06T08:33:28Z</dcterms:modified>
</cp:coreProperties>
</file>