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Sources of power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16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L=</a:t>
            </a:r>
            <a:r>
              <a:rPr dirty="0" lang="en-US" err="1" smtClean="0">
                <a:latin typeface="Kruti Dev 010" pitchFamily="2" charset="0"/>
              </a:rPr>
              <a:t>ksr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fuEufyf</a:t>
            </a:r>
            <a:r>
              <a:rPr dirty="0" lang="en-US" smtClean="0">
                <a:latin typeface="Kruti Dev 010" pitchFamily="2" charset="0"/>
              </a:rPr>
              <a:t>[</a:t>
            </a:r>
            <a:r>
              <a:rPr dirty="0" lang="en-US" err="1" smtClean="0">
                <a:latin typeface="Kruti Dev 010" pitchFamily="2" charset="0"/>
              </a:rPr>
              <a:t>kr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&amp;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Kku</a:t>
            </a:r>
            <a:r>
              <a:rPr dirty="0" lang="en-US" smtClean="0">
                <a:latin typeface="Kruti Dev 010" pitchFamily="2" charset="0"/>
              </a:rPr>
              <a:t> &amp; ;g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igyk</a:t>
            </a:r>
            <a:r>
              <a:rPr dirty="0" lang="en-US" smtClean="0">
                <a:latin typeface="Kruti Dev 010" pitchFamily="2" charset="0"/>
              </a:rPr>
              <a:t> L=</a:t>
            </a:r>
            <a:r>
              <a:rPr dirty="0" lang="en-US" err="1" smtClean="0">
                <a:latin typeface="Kruti Dev 010" pitchFamily="2" charset="0"/>
              </a:rPr>
              <a:t>skr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lgkjs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izdk”k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pyrk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laxBu</a:t>
            </a:r>
            <a:r>
              <a:rPr dirty="0" lang="en-US" smtClean="0">
                <a:latin typeface="Kruti Dev 010" pitchFamily="2" charset="0"/>
              </a:rPr>
              <a:t> &amp;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nwljk</a:t>
            </a:r>
            <a:r>
              <a:rPr dirty="0" lang="en-US" smtClean="0">
                <a:latin typeface="Kruti Dev 010" pitchFamily="2" charset="0"/>
              </a:rPr>
              <a:t> L=</a:t>
            </a:r>
            <a:r>
              <a:rPr dirty="0" lang="en-US" err="1" smtClean="0">
                <a:latin typeface="Kruti Dev 010" pitchFamily="2" charset="0"/>
              </a:rPr>
              <a:t>ksr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laxBu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n`f’V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lcls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cM+k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laxBu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“</a:t>
            </a:r>
            <a:r>
              <a:rPr b="1" dirty="0" sz="3200" lang="en-US" err="1" smtClean="0">
                <a:latin typeface="Kruti Dev 010" pitchFamily="2" charset="0"/>
              </a:rPr>
              <a:t>kfDr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ds</a:t>
            </a:r>
            <a:r>
              <a:rPr b="1" dirty="0" sz="3200" lang="en-US" smtClean="0">
                <a:latin typeface="Kruti Dev 010" pitchFamily="2" charset="0"/>
              </a:rPr>
              <a:t> L=</a:t>
            </a:r>
            <a:r>
              <a:rPr b="1" dirty="0" sz="3200" lang="en-US" err="1" smtClean="0">
                <a:latin typeface="Kruti Dev 010" pitchFamily="2" charset="0"/>
              </a:rPr>
              <a:t>ksr</a:t>
            </a:r>
            <a:r>
              <a:rPr b="1" dirty="0" sz="3200" lang="en-US" smtClean="0">
                <a:latin typeface="Kruti Dev 010" pitchFamily="2" charset="0"/>
              </a:rPr>
              <a:t> 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lRRkk</a:t>
            </a:r>
            <a:r>
              <a:rPr dirty="0" lang="en-US" smtClean="0">
                <a:latin typeface="Kruti Dev 010" pitchFamily="2" charset="0"/>
              </a:rPr>
              <a:t> &amp;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rhljk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egRoiw.kZ</a:t>
            </a:r>
            <a:r>
              <a:rPr dirty="0" lang="en-US" smtClean="0">
                <a:latin typeface="Kruti Dev 010" pitchFamily="2" charset="0"/>
              </a:rPr>
              <a:t> L=</a:t>
            </a:r>
            <a:r>
              <a:rPr dirty="0" lang="en-US" err="1" smtClean="0">
                <a:latin typeface="Kruti Dev 010" pitchFamily="2" charset="0"/>
              </a:rPr>
              <a:t>ksr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rRoksa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dkj.k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vf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kd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kfDr”kkyh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curh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dgrs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vkfFkZd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&amp; </a:t>
            </a:r>
            <a:r>
              <a:rPr dirty="0" lang="en-US" err="1" smtClean="0">
                <a:latin typeface="Kruti Dev 010" pitchFamily="2" charset="0"/>
              </a:rPr>
              <a:t>vkfFkZd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lk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Hkh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,d L=</a:t>
            </a:r>
            <a:r>
              <a:rPr dirty="0" lang="en-US" err="1" smtClean="0">
                <a:latin typeface="Kruti Dev 010" pitchFamily="2" charset="0"/>
              </a:rPr>
              <a:t>ksr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D;ksafd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iz;ksx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djs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foiUu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yksxksa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ldrk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jktusrk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tfj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vf”kf</a:t>
            </a:r>
            <a:r>
              <a:rPr dirty="0" lang="en-US" smtClean="0">
                <a:latin typeface="Kruti Dev 010" pitchFamily="2" charset="0"/>
              </a:rPr>
              <a:t>{</a:t>
            </a:r>
            <a:r>
              <a:rPr dirty="0" lang="en-US" err="1" smtClean="0">
                <a:latin typeface="Kruti Dev 010" pitchFamily="2" charset="0"/>
              </a:rPr>
              <a:t>kr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turk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er</a:t>
            </a:r>
            <a:r>
              <a:rPr dirty="0" lang="en-US" smtClean="0">
                <a:latin typeface="Kruti Dev 010" pitchFamily="2" charset="0"/>
              </a:rPr>
              <a:t> [</a:t>
            </a:r>
            <a:r>
              <a:rPr dirty="0" lang="en-US" err="1" smtClean="0">
                <a:latin typeface="Kruti Dev 010" pitchFamily="2" charset="0"/>
              </a:rPr>
              <a:t>kjhn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“</a:t>
            </a:r>
            <a:r>
              <a:rPr dirty="0" lang="en-US" err="1" smtClean="0">
                <a:latin typeface="Kruti Dev 010" pitchFamily="2" charset="0"/>
              </a:rPr>
              <a:t>kL</a:t>
            </a:r>
            <a:r>
              <a:rPr dirty="0" lang="en-US" smtClean="0">
                <a:latin typeface="Kruti Dev 010" pitchFamily="2" charset="0"/>
              </a:rPr>
              <a:t>=</a:t>
            </a:r>
            <a:r>
              <a:rPr dirty="0" lang="en-US" err="1" smtClean="0">
                <a:latin typeface="Kruti Dev 010" pitchFamily="2" charset="0"/>
              </a:rPr>
              <a:t>kL</a:t>
            </a:r>
            <a:r>
              <a:rPr dirty="0" lang="en-US" smtClean="0">
                <a:latin typeface="Kruti Dev 010" pitchFamily="2" charset="0"/>
              </a:rPr>
              <a:t>=</a:t>
            </a:r>
            <a:r>
              <a:rPr dirty="0" lang="en-US" err="1" smtClean="0">
                <a:latin typeface="Kruti Dev 010" pitchFamily="2" charset="0"/>
              </a:rPr>
              <a:t>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fu;a</a:t>
            </a:r>
            <a:r>
              <a:rPr dirty="0" lang="en-US" smtClean="0">
                <a:latin typeface="Kruti Dev 010" pitchFamily="2" charset="0"/>
              </a:rPr>
              <a:t>=.k &amp; </a:t>
            </a:r>
            <a:r>
              <a:rPr dirty="0" lang="en-US" err="1" smtClean="0">
                <a:latin typeface="Kruti Dev 010" pitchFamily="2" charset="0"/>
              </a:rPr>
              <a:t>dksbZ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fdlh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nwljs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fu;a</a:t>
            </a:r>
            <a:r>
              <a:rPr dirty="0" lang="en-US" smtClean="0">
                <a:latin typeface="Kruti Dev 010" pitchFamily="2" charset="0"/>
              </a:rPr>
              <a:t>=.k </a:t>
            </a:r>
            <a:r>
              <a:rPr dirty="0" lang="en-US" err="1" smtClean="0">
                <a:latin typeface="Kruti Dev 010" pitchFamily="2" charset="0"/>
              </a:rPr>
              <a:t>blfy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ik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mlds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ikl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kL</a:t>
            </a:r>
            <a:r>
              <a:rPr dirty="0" lang="en-US" smtClean="0">
                <a:latin typeface="Kruti Dev 010" pitchFamily="2" charset="0"/>
              </a:rPr>
              <a:t>=</a:t>
            </a:r>
            <a:r>
              <a:rPr dirty="0" lang="en-US" err="1" smtClean="0">
                <a:latin typeface="Kruti Dev 010" pitchFamily="2" charset="0"/>
              </a:rPr>
              <a:t>kL</a:t>
            </a:r>
            <a:r>
              <a:rPr dirty="0" lang="en-US" smtClean="0">
                <a:latin typeface="Kruti Dev 010" pitchFamily="2" charset="0"/>
              </a:rPr>
              <a:t>=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ftlls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yksx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tkrs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gSaA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izse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r>
              <a:rPr dirty="0" lang="en-US" smtClean="0">
                <a:latin typeface="Kruti Dev 010" pitchFamily="2" charset="0"/>
              </a:rPr>
              <a:t> &amp; “</a:t>
            </a:r>
            <a:r>
              <a:rPr dirty="0" lang="en-US" err="1" smtClean="0">
                <a:latin typeface="Kruti Dev 010" pitchFamily="2" charset="0"/>
              </a:rPr>
              <a:t>kfDR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vfHkO;fDr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dsoy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rkdr</a:t>
            </a:r>
            <a:r>
              <a:rPr dirty="0" lang="en-US" smtClean="0">
                <a:latin typeface="Kruti Dev 010" pitchFamily="2" charset="0"/>
              </a:rPr>
              <a:t> ;k </a:t>
            </a:r>
            <a:r>
              <a:rPr dirty="0" lang="en-US" err="1" smtClean="0">
                <a:latin typeface="Kruti Dev 010" pitchFamily="2" charset="0"/>
              </a:rPr>
              <a:t>izR</a:t>
            </a:r>
            <a:r>
              <a:rPr dirty="0" lang="en-US" smtClean="0">
                <a:latin typeface="Kruti Dev 010" pitchFamily="2" charset="0"/>
              </a:rPr>
              <a:t>;{k </a:t>
            </a:r>
            <a:r>
              <a:rPr dirty="0" lang="en-US" err="1" smtClean="0">
                <a:latin typeface="Kruti Dev 010" pitchFamily="2" charset="0"/>
              </a:rPr>
              <a:t>ncko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</a:t>
            </a:r>
            <a:r>
              <a:rPr dirty="0" lang="en-US" smtClean="0">
                <a:latin typeface="Kruti Dev 010" pitchFamily="2" charset="0"/>
              </a:rPr>
              <a:t>/;e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ugh </a:t>
            </a:r>
            <a:r>
              <a:rPr dirty="0" lang="en-US" err="1" smtClean="0">
                <a:latin typeface="Kruti Dev 010" pitchFamily="2" charset="0"/>
              </a:rPr>
              <a:t>gksrh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oju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izse</a:t>
            </a:r>
            <a:r>
              <a:rPr dirty="0" lang="en-US" smtClean="0">
                <a:latin typeface="Kruti Dev 010" pitchFamily="2" charset="0"/>
              </a:rPr>
              <a:t> ;k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izn’kZu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izse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cM+h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cM+h</a:t>
            </a:r>
            <a:r>
              <a:rPr dirty="0" lang="en-US" smtClean="0">
                <a:latin typeface="Kruti Dev 010" pitchFamily="2" charset="0"/>
              </a:rPr>
              <a:t> “</a:t>
            </a:r>
            <a:r>
              <a:rPr dirty="0" lang="en-US" err="1" smtClean="0">
                <a:latin typeface="Kruti Dev 010" pitchFamily="2" charset="0"/>
              </a:rPr>
              <a:t>kfDr;ksa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&gt;</a:t>
            </a:r>
            <a:r>
              <a:rPr dirty="0" lang="en-US" err="1" smtClean="0">
                <a:latin typeface="Kruti Dev 010" pitchFamily="2" charset="0"/>
              </a:rPr>
              <a:t>qdk;k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ldrk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tSls</a:t>
            </a:r>
            <a:r>
              <a:rPr dirty="0" lang="en-US" smtClean="0">
                <a:latin typeface="Kruti Dev 010" pitchFamily="2" charset="0"/>
              </a:rPr>
              <a:t> &amp; </a:t>
            </a:r>
            <a:r>
              <a:rPr dirty="0" lang="en-US" err="1" smtClean="0">
                <a:latin typeface="Kruti Dev 010" pitchFamily="2" charset="0"/>
              </a:rPr>
              <a:t>egkRek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xka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kh</a:t>
            </a:r>
            <a:r>
              <a:rPr dirty="0" lang="en-US" smtClean="0">
                <a:latin typeface="Kruti Dev 010" pitchFamily="2" charset="0"/>
              </a:rPr>
              <a:t> us </a:t>
            </a:r>
            <a:r>
              <a:rPr dirty="0" lang="en-US" err="1" smtClean="0">
                <a:latin typeface="Kruti Dev 010" pitchFamily="2" charset="0"/>
              </a:rPr>
              <a:t>vius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izse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izHkko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vaxjstksa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dks</a:t>
            </a:r>
            <a:r>
              <a:rPr dirty="0" lang="en-US" smtClean="0">
                <a:latin typeface="Kruti Dev 010" pitchFamily="2" charset="0"/>
              </a:rPr>
              <a:t> &gt;</a:t>
            </a:r>
            <a:r>
              <a:rPr dirty="0" lang="en-US" err="1" smtClean="0">
                <a:latin typeface="Kruti Dev 010" pitchFamily="2" charset="0"/>
              </a:rPr>
              <a:t>qdk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fn;k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lang="en-US" smtClean="0">
                <a:latin typeface="Kruti Dev 010" pitchFamily="2" charset="0"/>
              </a:rPr>
              <a:t>bR;kfnA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2019-11-16T16:13:29Z</dcterms:created>
  <dcterms:modified xsi:type="dcterms:W3CDTF">2020-05-29T07:16:51Z</dcterms:modified>
</cp:coreProperties>
</file>