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3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3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3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4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5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7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8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9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1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6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0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2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3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8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0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12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83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5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8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9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0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48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10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488227"/>
          </a:xfrm>
        </p:spPr>
        <p:txBody>
          <a:bodyPr>
            <a:normAutofit/>
          </a:bodyPr>
          <a:p>
            <a:r>
              <a:rPr b="1" dirty="0" sz="3200" lang="en-US">
                <a:solidFill>
                  <a:schemeClr val="tx1"/>
                </a:solidFill>
              </a:rPr>
              <a:t>M.L. </a:t>
            </a:r>
            <a:r>
              <a:rPr b="1" dirty="0" sz="3200" lang="en-US" err="1">
                <a:solidFill>
                  <a:schemeClr val="tx1"/>
                </a:solidFill>
              </a:rPr>
              <a:t>Arya</a:t>
            </a:r>
            <a:r>
              <a:rPr b="1" dirty="0" sz="3200" lang="en-US">
                <a:solidFill>
                  <a:schemeClr val="tx1"/>
                </a:solidFill>
              </a:rPr>
              <a:t> College, </a:t>
            </a:r>
            <a:r>
              <a:rPr b="1" dirty="0" sz="3200" lang="en-US" err="1">
                <a:solidFill>
                  <a:schemeClr val="tx1"/>
                </a:solidFill>
              </a:rPr>
              <a:t>Kasba</a:t>
            </a: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sz="2400" lang="en-US"/>
              <a:t>(NAAC “B” Grade College)</a:t>
            </a:r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7272366" cy="3433936"/>
          </a:xfrm>
        </p:spPr>
        <p:txBody>
          <a:bodyPr>
            <a:normAutofit fontScale="60000" lnSpcReduction="20000"/>
          </a:bodyPr>
          <a:p>
            <a:endParaRPr dirty="0" sz="280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THEORY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 Pluralism</a:t>
            </a:r>
            <a:endParaRPr b="1" dirty="0" sz="29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</a:t>
            </a:r>
          </a:p>
          <a:p/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</a:t>
            </a:r>
          </a:p>
          <a:p>
            <a:pPr algn="r"/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Presented By </a:t>
            </a:r>
          </a:p>
          <a:p>
            <a:pPr algn="r"/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3200" lang="en-US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</a:p>
        </p:txBody>
      </p:sp>
      <p:pic>
        <p:nvPicPr>
          <p:cNvPr id="2097152" name="Picture 3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4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algn="just">
              <a:buNone/>
            </a:pPr>
            <a:r>
              <a:rPr dirty="0" sz="2500" lang="en-IN" smtClean="0">
                <a:latin typeface="Kruti Dev 010" pitchFamily="2" charset="0"/>
              </a:rPr>
              <a:t>		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dRooknh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lcls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cM+s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fojks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dRookfn;ksa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erkuqlkj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iw.kZ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fujadq'k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vlhfer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vfoHkkT</a:t>
            </a:r>
            <a:r>
              <a:rPr dirty="0" sz="2500" lang="en-IN" smtClean="0">
                <a:latin typeface="Kruti Dev 010" pitchFamily="2" charset="0"/>
              </a:rPr>
              <a:t>;] </a:t>
            </a:r>
            <a:r>
              <a:rPr dirty="0" sz="2500" lang="en-IN" err="1" smtClean="0">
                <a:latin typeface="Kruti Dev 010" pitchFamily="2" charset="0"/>
              </a:rPr>
              <a:t>loZO;kih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vioftZr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dRookfn;ksa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erkuqlkj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leLr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lzksr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vanj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okys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v/</a:t>
            </a:r>
            <a:r>
              <a:rPr dirty="0" sz="2500" lang="en-IN" err="1" smtClean="0">
                <a:latin typeface="Kruti Dev 010" pitchFamily="2" charset="0"/>
              </a:rPr>
              <a:t>khu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drZO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vkKkvksa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lzksr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lHkh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cuk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tkrs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turk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#)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iz;ksx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ftudh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LohÑfr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loksZPprk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dkf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dRookn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(Political Monism) </a:t>
            </a:r>
            <a:r>
              <a:rPr dirty="0" sz="2500" lang="en-IN" err="1" smtClean="0">
                <a:latin typeface="Kruti Dev 010" pitchFamily="2" charset="0"/>
              </a:rPr>
              <a:t>dgk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dRookn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#) </a:t>
            </a:r>
            <a:r>
              <a:rPr dirty="0" sz="2500" lang="en-IN" err="1" smtClean="0">
                <a:latin typeface="Kruti Dev 010" pitchFamily="2" charset="0"/>
              </a:rPr>
              <a:t>izfrfØ;k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cgqleqnk;okn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mRiUu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gqvkA</a:t>
            </a:r>
            <a:endParaRPr dirty="0" sz="2500" lang="en-IN">
              <a:latin typeface="Kruti Dev 010" pitchFamily="2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000" lang="en-IN" err="1" smtClean="0">
                <a:latin typeface="Kruti Dev 010" pitchFamily="2" charset="0"/>
              </a:rPr>
              <a:t>izLrkouk</a:t>
            </a:r>
            <a:r>
              <a:rPr b="1" dirty="0" sz="3000" lang="en-IN" smtClean="0"/>
              <a:t> </a:t>
            </a:r>
            <a:br>
              <a:rPr b="1" dirty="0" sz="3000" lang="en-IN" smtClean="0"/>
            </a:b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(Introduction)</a:t>
            </a:r>
            <a:endParaRPr dirty="0" sz="30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Rectangle 1"/>
          <p:cNvSpPr/>
          <p:nvPr/>
        </p:nvSpPr>
        <p:spPr>
          <a:xfrm>
            <a:off x="285720" y="214290"/>
            <a:ext cx="8643998" cy="70891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ikl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gksdj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vusd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caVh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dsoy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lEifÙk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erkuqlkj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gksdj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euq</a:t>
            </a:r>
            <a:r>
              <a:rPr dirty="0" sz="2500" lang="en-IN" smtClean="0">
                <a:latin typeface="Kruti Dev 010" pitchFamily="2" charset="0"/>
              </a:rPr>
              <a:t>"; </a:t>
            </a:r>
            <a:r>
              <a:rPr dirty="0" sz="2500" lang="en-IN" err="1" smtClean="0">
                <a:latin typeface="Kruti Dev 010" pitchFamily="2" charset="0"/>
              </a:rPr>
              <a:t>viuh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vko';drkvksa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iwfrZ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vusd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lkekftd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] /</a:t>
            </a:r>
            <a:r>
              <a:rPr dirty="0" sz="2500" lang="en-IN" err="1" smtClean="0">
                <a:latin typeface="Kruti Dev 010" pitchFamily="2" charset="0"/>
              </a:rPr>
              <a:t>kfeZd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lkaLÑfrd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vkfFkZd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LFkkiuk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euq</a:t>
            </a:r>
            <a:r>
              <a:rPr dirty="0" sz="2500" lang="en-IN" smtClean="0">
                <a:latin typeface="Kruti Dev 010" pitchFamily="2" charset="0"/>
              </a:rPr>
              <a:t>"; dh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vko';drkvksa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,d </a:t>
            </a:r>
            <a:r>
              <a:rPr dirty="0" sz="2500" lang="en-IN" err="1" smtClean="0">
                <a:latin typeface="Kruti Dev 010" pitchFamily="2" charset="0"/>
              </a:rPr>
              <a:t>leqnk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vr</a:t>
            </a:r>
            <a:r>
              <a:rPr dirty="0" sz="2500" lang="en-IN" smtClean="0">
                <a:latin typeface="Kruti Dev 010" pitchFamily="2" charset="0"/>
              </a:rPr>
              <a:t>%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ikl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gksdj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c¡Vh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us u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</a:t>
            </a:r>
            <a:r>
              <a:rPr dirty="0" sz="2500" lang="en-IN" smtClean="0">
                <a:latin typeface="Kruti Dev 010" pitchFamily="2" charset="0"/>
              </a:rPr>
              <a:t> j[</a:t>
            </a:r>
            <a:r>
              <a:rPr dirty="0" sz="2500" lang="en-IN" err="1" smtClean="0">
                <a:latin typeface="Kruti Dev 010" pitchFamily="2" charset="0"/>
              </a:rPr>
              <a:t>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xSVy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b="1" dirty="0" sz="2500" lang="en-IN" err="1" smtClean="0">
                <a:latin typeface="Times New Roman" pitchFamily="18" charset="0"/>
                <a:cs typeface="Times New Roman" pitchFamily="18" charset="0"/>
              </a:rPr>
              <a:t>Gettell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500" lang="en-IN" err="1" smtClean="0">
                <a:latin typeface="Kruti Dev 010" pitchFamily="2" charset="0"/>
                <a:cs typeface="Times New Roman" pitchFamily="18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kCnksa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egÙo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nsrs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,</a:t>
            </a:r>
            <a:r>
              <a:rPr dirty="0" sz="2500" lang="en-IN" err="1" smtClean="0">
                <a:latin typeface="Kruti Dev 010" pitchFamily="2" charset="0"/>
              </a:rPr>
              <a:t>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fojks</a:t>
            </a:r>
            <a:r>
              <a:rPr dirty="0" sz="2500" lang="en-IN" smtClean="0">
                <a:latin typeface="Kruti Dev 010" pitchFamily="2" charset="0"/>
              </a:rPr>
              <a:t>/k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lkekftd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fu;a</a:t>
            </a:r>
            <a:r>
              <a:rPr dirty="0" sz="2500" lang="en-IN" smtClean="0">
                <a:latin typeface="Kruti Dev 010" pitchFamily="2" charset="0"/>
              </a:rPr>
              <a:t>=.k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,d </a:t>
            </a:r>
            <a:r>
              <a:rPr dirty="0" sz="2500" lang="en-IN" err="1" smtClean="0">
                <a:latin typeface="Kruti Dev 010" pitchFamily="2" charset="0"/>
              </a:rPr>
              <a:t>cM+s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fgLls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ek¡x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izks</a:t>
            </a:r>
            <a:r>
              <a:rPr b="1" dirty="0" sz="2500" lang="en-IN" smtClean="0">
                <a:latin typeface="Kruti Dev 010" pitchFamily="2" charset="0"/>
              </a:rPr>
              <a:t>- </a:t>
            </a:r>
            <a:r>
              <a:rPr b="1" dirty="0" sz="2500" lang="en-IN" err="1" smtClean="0">
                <a:latin typeface="Kruti Dev 010" pitchFamily="2" charset="0"/>
              </a:rPr>
              <a:t>gfl;ks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b="1" dirty="0" sz="2500" lang="en-IN" err="1" smtClean="0">
                <a:latin typeface="Times New Roman" pitchFamily="18" charset="0"/>
                <a:cs typeface="Times New Roman" pitchFamily="18" charset="0"/>
              </a:rPr>
              <a:t>Hasiao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500" lang="en-IN" err="1" smtClean="0">
                <a:latin typeface="Kruti Dev 010" pitchFamily="2" charset="0"/>
                <a:cs typeface="Times New Roman" pitchFamily="18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tgk</a:t>
            </a:r>
            <a:r>
              <a:rPr dirty="0" sz="2500" lang="en-IN" smtClean="0">
                <a:latin typeface="Kruti Dev 010" pitchFamily="2" charset="0"/>
              </a:rPr>
              <a:t>¡ </a:t>
            </a:r>
            <a:r>
              <a:rPr dirty="0" sz="2500" lang="en-IN" err="1" smtClean="0">
                <a:latin typeface="Kruti Dev 010" pitchFamily="2" charset="0"/>
              </a:rPr>
              <a:t>loZ'kfDreku</a:t>
            </a:r>
            <a:r>
              <a:rPr dirty="0" sz="2500" lang="en-IN" smtClean="0">
                <a:latin typeface="Kruti Dev 010" pitchFamily="2" charset="0"/>
              </a:rPr>
              <a:t>~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lzksr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u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dsfUnzr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drkc</a:t>
            </a:r>
            <a:r>
              <a:rPr dirty="0" sz="2500" lang="en-IN" smtClean="0">
                <a:latin typeface="Kruti Dev 010" pitchFamily="2" charset="0"/>
              </a:rPr>
              <a:t>) </a:t>
            </a:r>
            <a:r>
              <a:rPr dirty="0" sz="2500" lang="en-IN" err="1" smtClean="0">
                <a:latin typeface="Kruti Dev 010" pitchFamily="2" charset="0"/>
              </a:rPr>
              <a:t>O;oLFkk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iz.kkyh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tgk</a:t>
            </a:r>
            <a:r>
              <a:rPr dirty="0" sz="2500" lang="en-IN" smtClean="0">
                <a:latin typeface="Kruti Dev 010" pitchFamily="2" charset="0"/>
              </a:rPr>
              <a:t>¡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bPNk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lkekU;rk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cy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fofo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fofHkUu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Hkkxksa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foHkkftr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foHkkftr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ectangle 1"/>
          <p:cNvSpPr/>
          <p:nvPr/>
        </p:nvSpPr>
        <p:spPr>
          <a:xfrm>
            <a:off x="214282" y="-79653"/>
            <a:ext cx="8572560" cy="6352540"/>
          </a:xfrm>
          <a:prstGeom prst="rect"/>
        </p:spPr>
        <p:txBody>
          <a:bodyPr wrap="square">
            <a:spAutoFit/>
          </a:bodyPr>
          <a:p>
            <a:pPr algn="ctr"/>
            <a:endParaRPr b="1" dirty="0" sz="2500" lang="en-IN" smtClean="0">
              <a:latin typeface="Kruti Dev 010" pitchFamily="2" charset="0"/>
            </a:endParaRPr>
          </a:p>
          <a:p>
            <a:pPr algn="ctr"/>
            <a:r>
              <a:rPr b="1" dirty="0" sz="2500" lang="en-IN" smtClean="0">
                <a:latin typeface="Kruti Dev 010" pitchFamily="2" charset="0"/>
              </a:rPr>
              <a:t>fl)</a:t>
            </a:r>
            <a:r>
              <a:rPr b="1" dirty="0" sz="2500" lang="en-IN" err="1" smtClean="0">
                <a:latin typeface="Kruti Dev 010" pitchFamily="2" charset="0"/>
              </a:rPr>
              <a:t>kar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fodkl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fodkl</a:t>
            </a:r>
            <a:r>
              <a:rPr dirty="0" sz="2500" lang="en-IN" smtClean="0">
                <a:latin typeface="Kruti Dev 010" pitchFamily="2" charset="0"/>
              </a:rPr>
              <a:t> ;|</a:t>
            </a:r>
            <a:r>
              <a:rPr dirty="0" sz="2500" lang="en-IN" err="1" smtClean="0">
                <a:latin typeface="Kruti Dev 010" pitchFamily="2" charset="0"/>
              </a:rPr>
              <a:t>fi</a:t>
            </a:r>
            <a:r>
              <a:rPr dirty="0" sz="2500" lang="en-IN" smtClean="0">
                <a:latin typeface="Kruti Dev 010" pitchFamily="2" charset="0"/>
              </a:rPr>
              <a:t> 19oha '</a:t>
            </a:r>
            <a:r>
              <a:rPr dirty="0" sz="2500" lang="en-IN" err="1" smtClean="0">
                <a:latin typeface="Kruti Dev 010" pitchFamily="2" charset="0"/>
              </a:rPr>
              <a:t>krkCnh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var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20oha '</a:t>
            </a:r>
            <a:r>
              <a:rPr dirty="0" sz="2500" lang="en-IN" err="1" smtClean="0">
                <a:latin typeface="Kruti Dev 010" pitchFamily="2" charset="0"/>
              </a:rPr>
              <a:t>krkCnh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vkjaHk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gqvk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ijUrq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fQj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fpUgksa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ryk'k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eè;dky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eè</a:t>
            </a:r>
            <a:r>
              <a:rPr dirty="0" sz="2500" lang="en-IN" smtClean="0">
                <a:latin typeface="Kruti Dev 010" pitchFamily="2" charset="0"/>
              </a:rPr>
              <a:t>; ;</a:t>
            </a:r>
            <a:r>
              <a:rPr dirty="0" sz="2500" lang="en-IN" err="1" smtClean="0">
                <a:latin typeface="Kruti Dev 010" pitchFamily="2" charset="0"/>
              </a:rPr>
              <a:t>qx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wjksi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cgqr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fucZy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ppZ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O;kolkf;d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la?k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(Vocational Association)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Jsf.k;ksa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(Guilds)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egÙo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fofHkUu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dkQh</a:t>
            </a:r>
            <a:r>
              <a:rPr dirty="0" sz="2500" lang="en-IN" smtClean="0">
                <a:latin typeface="Kruti Dev 010" pitchFamily="2" charset="0"/>
              </a:rPr>
              <a:t> Lora=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ijUrq</a:t>
            </a:r>
            <a:r>
              <a:rPr dirty="0" sz="2500" lang="en-IN" smtClean="0">
                <a:latin typeface="Kruti Dev 010" pitchFamily="2" charset="0"/>
              </a:rPr>
              <a:t> 16oha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17oha '</a:t>
            </a:r>
            <a:r>
              <a:rPr dirty="0" sz="2500" lang="en-IN" err="1" smtClean="0">
                <a:latin typeface="Kruti Dev 010" pitchFamily="2" charset="0"/>
              </a:rPr>
              <a:t>krkCnh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jk"Vªh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jkT;ksa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mn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gqvk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cgqr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kfDr'kkyh</a:t>
            </a:r>
            <a:r>
              <a:rPr dirty="0" sz="2500" lang="en-IN" smtClean="0">
                <a:latin typeface="Kruti Dev 010" pitchFamily="2" charset="0"/>
              </a:rPr>
              <a:t> cu x,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fofHkUu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Lora=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xbZA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fujadq'k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jktkvksa</a:t>
            </a:r>
            <a:r>
              <a:rPr dirty="0" sz="2500" lang="en-IN" smtClean="0">
                <a:latin typeface="Kruti Dev 010" pitchFamily="2" charset="0"/>
              </a:rPr>
              <a:t> dh '</a:t>
            </a:r>
            <a:r>
              <a:rPr dirty="0" sz="2500" lang="en-IN" err="1" smtClean="0">
                <a:latin typeface="Kruti Dev 010" pitchFamily="2" charset="0"/>
              </a:rPr>
              <a:t>kfDr;k</a:t>
            </a:r>
            <a:r>
              <a:rPr dirty="0" sz="2500" lang="en-IN" smtClean="0">
                <a:latin typeface="Kruti Dev 010" pitchFamily="2" charset="0"/>
              </a:rPr>
              <a:t>¡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de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xb</a:t>
            </a:r>
            <a:r>
              <a:rPr dirty="0" sz="2500" lang="en-IN" smtClean="0">
                <a:latin typeface="Kruti Dev 010" pitchFamily="2" charset="0"/>
              </a:rPr>
              <a:t>±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kfDr;k</a:t>
            </a:r>
            <a:r>
              <a:rPr dirty="0" sz="2500" lang="en-IN" smtClean="0">
                <a:latin typeface="Kruti Dev 010" pitchFamily="2" charset="0"/>
              </a:rPr>
              <a:t>¡ </a:t>
            </a:r>
            <a:r>
              <a:rPr dirty="0" sz="2500" lang="en-IN" err="1" smtClean="0">
                <a:latin typeface="Kruti Dev 010" pitchFamily="2" charset="0"/>
              </a:rPr>
              <a:t>eaf</a:t>
            </a:r>
            <a:r>
              <a:rPr dirty="0" sz="2500" lang="en-IN" smtClean="0">
                <a:latin typeface="Kruti Dev 010" pitchFamily="2" charset="0"/>
              </a:rPr>
              <a:t>=</a:t>
            </a:r>
            <a:r>
              <a:rPr dirty="0" sz="2500" lang="en-IN" err="1" smtClean="0">
                <a:latin typeface="Kruti Dev 010" pitchFamily="2" charset="0"/>
              </a:rPr>
              <a:t>keaMy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pyh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xb±A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mlh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rjg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loZ'kfDr'kkyh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dY;k.kdkjh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mn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gksus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c&lt;+ x, </a:t>
            </a:r>
            <a:r>
              <a:rPr dirty="0" sz="2500" lang="en-IN" err="1" smtClean="0">
                <a:latin typeface="Kruti Dev 010" pitchFamily="2" charset="0"/>
              </a:rPr>
              <a:t>ftlls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foLrkj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egÙo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fcYdqy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x;kA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loZ'kfDreku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#) </a:t>
            </a:r>
            <a:r>
              <a:rPr dirty="0" sz="2500" lang="en-IN" err="1" smtClean="0">
                <a:latin typeface="Kruti Dev 010" pitchFamily="2" charset="0"/>
              </a:rPr>
              <a:t>izfrfØ;k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cgqleqnk;okn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tUe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gqvkA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1"/>
          <p:cNvSpPr/>
          <p:nvPr/>
        </p:nvSpPr>
        <p:spPr>
          <a:xfrm>
            <a:off x="285720" y="642918"/>
            <a:ext cx="8501122" cy="6720840"/>
          </a:xfrm>
          <a:prstGeom prst="rect"/>
        </p:spPr>
        <p:txBody>
          <a:bodyPr wrap="square">
            <a:spAutoFit/>
          </a:bodyPr>
          <a:p>
            <a:r>
              <a:rPr b="1" dirty="0" sz="2500" lang="en-IN" err="1" smtClean="0">
                <a:latin typeface="Kruti Dev 010" pitchFamily="2" charset="0"/>
              </a:rPr>
              <a:t>cgqyokn</a:t>
            </a:r>
            <a:r>
              <a:rPr b="1" dirty="0" sz="2500" lang="en-IN" smtClean="0">
                <a:latin typeface="Kruti Dev 010" pitchFamily="2" charset="0"/>
              </a:rPr>
              <a:t> dh </a:t>
            </a:r>
            <a:r>
              <a:rPr b="1" dirty="0" sz="2500" lang="en-IN" err="1" smtClean="0">
                <a:latin typeface="Kruti Dev 010" pitchFamily="2" charset="0"/>
              </a:rPr>
              <a:t>mRifÙk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esa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lgk;d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rRo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(Assisting Elements in Origin of Pluralism)</a:t>
            </a:r>
          </a:p>
          <a:p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mRifÙk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fuEufyf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rÙoksa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lgk;rk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1- </a:t>
            </a:r>
            <a:r>
              <a:rPr b="1" dirty="0" sz="2500" lang="en-IN" err="1" smtClean="0">
                <a:latin typeface="Kruti Dev 010" pitchFamily="2" charset="0"/>
              </a:rPr>
              <a:t>O;fDrokfn;ksa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;</a:t>
            </a:r>
            <a:r>
              <a:rPr b="1" dirty="0" sz="2500" lang="en-IN" err="1" smtClean="0">
                <a:latin typeface="Kruti Dev 010" pitchFamily="2" charset="0"/>
              </a:rPr>
              <a:t>ksxnku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O;fDrokfn;ksa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'</a:t>
            </a:r>
            <a:r>
              <a:rPr dirty="0" sz="2500" lang="en-IN" err="1" smtClean="0">
                <a:latin typeface="Kruti Dev 010" pitchFamily="2" charset="0"/>
              </a:rPr>
              <a:t>kfDr;ksa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de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mUgksaus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</a:t>
            </a:r>
            <a:r>
              <a:rPr dirty="0" sz="2500" lang="en-IN" smtClean="0">
                <a:latin typeface="Kruti Dev 010" pitchFamily="2" charset="0"/>
              </a:rPr>
              <a:t> Lora=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ts-,l</a:t>
            </a:r>
            <a:r>
              <a:rPr dirty="0" sz="2500" lang="en-IN" smtClean="0">
                <a:latin typeface="Kruti Dev 010" pitchFamily="2" charset="0"/>
              </a:rPr>
              <a:t>- fey] </a:t>
            </a:r>
            <a:r>
              <a:rPr dirty="0" sz="2500" lang="en-IN" err="1" smtClean="0">
                <a:latin typeface="Kruti Dev 010" pitchFamily="2" charset="0"/>
              </a:rPr>
              <a:t>gjcVZ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LisUlj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ek.VsLD;w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(Montesquieu) </a:t>
            </a:r>
            <a:r>
              <a:rPr dirty="0" sz="2500" lang="en-IN" err="1" smtClean="0">
                <a:latin typeface="Kruti Dev 010" pitchFamily="2" charset="0"/>
              </a:rPr>
              <a:t>vkfn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fopkjdksa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dsUnzh;dj.k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fojks</a:t>
            </a:r>
            <a:r>
              <a:rPr dirty="0" sz="2500" lang="en-IN" smtClean="0">
                <a:latin typeface="Kruti Dev 010" pitchFamily="2" charset="0"/>
              </a:rPr>
              <a:t>/k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O;fDrxr</a:t>
            </a:r>
            <a:r>
              <a:rPr dirty="0" sz="2500" lang="en-IN" smtClean="0">
                <a:latin typeface="Kruti Dev 010" pitchFamily="2" charset="0"/>
              </a:rPr>
              <a:t> Lora=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cy </a:t>
            </a:r>
            <a:r>
              <a:rPr dirty="0" sz="2500" lang="en-IN" err="1" smtClean="0">
                <a:latin typeface="Kruti Dev 010" pitchFamily="2" charset="0"/>
              </a:rPr>
              <a:t>fn;kA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cgqyokfn;ksa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de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ijUrq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O;fDrokfn;ksa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tgk</a:t>
            </a:r>
            <a:r>
              <a:rPr dirty="0" sz="2500" lang="en-IN" smtClean="0">
                <a:latin typeface="Kruti Dev 010" pitchFamily="2" charset="0"/>
              </a:rPr>
              <a:t>¡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dh Lora=</a:t>
            </a:r>
            <a:r>
              <a:rPr dirty="0" sz="2500" lang="en-IN" err="1" smtClean="0">
                <a:latin typeface="Kruti Dev 010" pitchFamily="2" charset="0"/>
              </a:rPr>
              <a:t>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ogk</a:t>
            </a:r>
            <a:r>
              <a:rPr dirty="0" sz="2500" lang="en-IN" smtClean="0">
                <a:latin typeface="Kruti Dev 010" pitchFamily="2" charset="0"/>
              </a:rPr>
              <a:t>¡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cgqyokfn;ksa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dh Lora=</a:t>
            </a:r>
            <a:r>
              <a:rPr dirty="0" sz="2500" lang="en-IN" err="1" smtClean="0">
                <a:latin typeface="Kruti Dev 010" pitchFamily="2" charset="0"/>
              </a:rPr>
              <a:t>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2- </a:t>
            </a:r>
            <a:r>
              <a:rPr b="1" dirty="0" sz="2500" lang="en-IN" err="1" smtClean="0">
                <a:latin typeface="Kruti Dev 010" pitchFamily="2" charset="0"/>
              </a:rPr>
              <a:t>eè;dkyhu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Js.khoknh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fopkjdksa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izHkko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smtClean="0">
                <a:latin typeface="Kruti Dev 010" pitchFamily="2" charset="0"/>
              </a:rPr>
              <a:t>19oha '</a:t>
            </a:r>
            <a:r>
              <a:rPr dirty="0" sz="2500" lang="en-IN" err="1" smtClean="0">
                <a:latin typeface="Kruti Dev 010" pitchFamily="2" charset="0"/>
              </a:rPr>
              <a:t>krkCnh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fxjds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500" lang="en-IN" err="1" smtClean="0">
                <a:latin typeface="Times New Roman" pitchFamily="18" charset="0"/>
                <a:cs typeface="Times New Roman" pitchFamily="18" charset="0"/>
              </a:rPr>
              <a:t>Gierke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)] </a:t>
            </a:r>
            <a:r>
              <a:rPr dirty="0" sz="2500" lang="en-IN" err="1" smtClean="0">
                <a:latin typeface="Kruti Dev 010" pitchFamily="2" charset="0"/>
              </a:rPr>
              <a:t>esVySaM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(Maitland)] </a:t>
            </a:r>
            <a:r>
              <a:rPr dirty="0" sz="2500" lang="en-IN" err="1" smtClean="0">
                <a:latin typeface="Kruti Dev 010" pitchFamily="2" charset="0"/>
              </a:rPr>
              <a:t>fQfxl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500" lang="en-IN" err="1" smtClean="0">
                <a:latin typeface="Times New Roman" pitchFamily="18" charset="0"/>
                <a:cs typeface="Times New Roman" pitchFamily="18" charset="0"/>
              </a:rPr>
              <a:t>Figgis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500" lang="en-IN" err="1" smtClean="0">
                <a:latin typeface="Kruti Dev 010" pitchFamily="2" charset="0"/>
              </a:rPr>
              <a:t>bR;kfn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kdksa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tc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eè</a:t>
            </a:r>
            <a:r>
              <a:rPr dirty="0" sz="2500" lang="en-IN" smtClean="0">
                <a:latin typeface="Kruti Dev 010" pitchFamily="2" charset="0"/>
              </a:rPr>
              <a:t>; ;</a:t>
            </a:r>
            <a:r>
              <a:rPr dirty="0" sz="2500" lang="en-IN" err="1" smtClean="0">
                <a:latin typeface="Kruti Dev 010" pitchFamily="2" charset="0"/>
              </a:rPr>
              <a:t>qx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ppZ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Jsf.k;ksa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(Guilds)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Lora=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orZeku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qx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Lora=</a:t>
            </a:r>
            <a:r>
              <a:rPr dirty="0" sz="2500" lang="en-IN" err="1" smtClean="0">
                <a:latin typeface="Kruti Dev 010" pitchFamily="2" charset="0"/>
              </a:rPr>
              <a:t>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feyuh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ectangle 1"/>
          <p:cNvSpPr/>
          <p:nvPr/>
        </p:nvSpPr>
        <p:spPr>
          <a:xfrm>
            <a:off x="285720" y="214290"/>
            <a:ext cx="8643998" cy="7825740"/>
          </a:xfrm>
          <a:prstGeom prst="rect"/>
        </p:spPr>
        <p:txBody>
          <a:bodyPr wrap="square">
            <a:spAutoFit/>
          </a:bodyPr>
          <a:p>
            <a:pPr algn="just"/>
            <a:r>
              <a:rPr b="1" dirty="0" sz="2500" lang="en-IN" smtClean="0">
                <a:latin typeface="Kruti Dev 010" pitchFamily="2" charset="0"/>
              </a:rPr>
              <a:t>3-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dh </a:t>
            </a:r>
            <a:r>
              <a:rPr b="1" dirty="0" sz="2500" lang="en-IN" err="1" smtClean="0">
                <a:latin typeface="Kruti Dev 010" pitchFamily="2" charset="0"/>
              </a:rPr>
              <a:t>v;ksX;rk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kqfud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v;ksX;rk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kqfud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qx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cgqr</a:t>
            </a:r>
            <a:r>
              <a:rPr dirty="0" sz="2500" lang="en-IN" smtClean="0">
                <a:latin typeface="Kruti Dev 010" pitchFamily="2" charset="0"/>
              </a:rPr>
              <a:t> c&lt;+ </a:t>
            </a:r>
            <a:r>
              <a:rPr dirty="0" sz="2500" lang="en-IN" err="1" smtClean="0">
                <a:latin typeface="Kruti Dev 010" pitchFamily="2" charset="0"/>
              </a:rPr>
              <a:t>x;k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c&lt;+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ijUrq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 c&lt;+ </a:t>
            </a:r>
            <a:r>
              <a:rPr dirty="0" sz="2500" lang="en-IN" err="1" smtClean="0">
                <a:latin typeface="Kruti Dev 010" pitchFamily="2" charset="0"/>
              </a:rPr>
              <a:t>tkus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v;ksX;rk</a:t>
            </a:r>
            <a:r>
              <a:rPr dirty="0" sz="2500" lang="en-IN" smtClean="0">
                <a:latin typeface="Kruti Dev 010" pitchFamily="2" charset="0"/>
              </a:rPr>
              <a:t> fl) </a:t>
            </a:r>
            <a:r>
              <a:rPr dirty="0" sz="2500" lang="en-IN" err="1" smtClean="0">
                <a:latin typeface="Kruti Dev 010" pitchFamily="2" charset="0"/>
              </a:rPr>
              <a:t>gksrh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izks</a:t>
            </a:r>
            <a:r>
              <a:rPr b="1" dirty="0" sz="2500" lang="en-IN" smtClean="0">
                <a:latin typeface="Kruti Dev 010" pitchFamily="2" charset="0"/>
              </a:rPr>
              <a:t>- </a:t>
            </a:r>
            <a:r>
              <a:rPr b="1" dirty="0" sz="2500" lang="en-IN" err="1" smtClean="0">
                <a:latin typeface="Kruti Dev 010" pitchFamily="2" charset="0"/>
              </a:rPr>
              <a:t>okMZ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(Ward) </a:t>
            </a:r>
            <a:r>
              <a:rPr b="1" dirty="0" sz="25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500" lang="en-IN" err="1" smtClean="0">
                <a:latin typeface="Kruti Dev 010" pitchFamily="2" charset="0"/>
                <a:cs typeface="Times New Roman" pitchFamily="18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kCnksa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blls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dsUnz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kikr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ykHk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nwjorhZ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fljksa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jDrghurk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ik.Mq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jksx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cgq&amp;leqnk;oknh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fodsfUnzr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qkfud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nks"k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nwj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pkgrs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4- </a:t>
            </a:r>
            <a:r>
              <a:rPr b="1" dirty="0" sz="2500" lang="en-IN" err="1" smtClean="0">
                <a:latin typeface="Kruti Dev 010" pitchFamily="2" charset="0"/>
              </a:rPr>
              <a:t>yksdra</a:t>
            </a:r>
            <a:r>
              <a:rPr b="1" dirty="0" sz="2500" lang="en-IN" smtClean="0">
                <a:latin typeface="Kruti Dev 010" pitchFamily="2" charset="0"/>
              </a:rPr>
              <a:t>=k </a:t>
            </a:r>
            <a:r>
              <a:rPr b="1" dirty="0" sz="2500" lang="en-IN" err="1" smtClean="0">
                <a:latin typeface="Kruti Dev 010" pitchFamily="2" charset="0"/>
              </a:rPr>
              <a:t>esa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izknsf'kd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izfrfuf</a:t>
            </a:r>
            <a:r>
              <a:rPr b="1" dirty="0" sz="2500" lang="en-IN" smtClean="0">
                <a:latin typeface="Kruti Dev 010" pitchFamily="2" charset="0"/>
              </a:rPr>
              <a:t>/</a:t>
            </a:r>
            <a:r>
              <a:rPr b="1" dirty="0" sz="2500" lang="en-IN" err="1" smtClean="0">
                <a:latin typeface="Kruti Dev 010" pitchFamily="2" charset="0"/>
              </a:rPr>
              <a:t>kRo</a:t>
            </a:r>
            <a:r>
              <a:rPr b="1" dirty="0" sz="2500" lang="en-IN" smtClean="0">
                <a:latin typeface="Kruti Dev 010" pitchFamily="2" charset="0"/>
              </a:rPr>
              <a:t> dh </a:t>
            </a:r>
            <a:r>
              <a:rPr b="1" dirty="0" sz="2500" lang="en-IN" err="1" smtClean="0">
                <a:latin typeface="Kruti Dev 010" pitchFamily="2" charset="0"/>
              </a:rPr>
              <a:t>O;oLFkk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vlarks"k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smtClean="0">
                <a:latin typeface="Kruti Dev 010" pitchFamily="2" charset="0"/>
              </a:rPr>
              <a:t>19oha '</a:t>
            </a:r>
            <a:r>
              <a:rPr dirty="0" sz="2500" lang="en-IN" err="1" smtClean="0">
                <a:latin typeface="Kruti Dev 010" pitchFamily="2" charset="0"/>
              </a:rPr>
              <a:t>krkCnh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20oha '</a:t>
            </a:r>
            <a:r>
              <a:rPr dirty="0" sz="2500" lang="en-IN" err="1" smtClean="0">
                <a:latin typeface="Kruti Dev 010" pitchFamily="2" charset="0"/>
              </a:rPr>
              <a:t>krkCnh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vkjaHk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yksdrkaf</a:t>
            </a:r>
            <a:r>
              <a:rPr dirty="0" sz="2500" lang="en-IN" smtClean="0">
                <a:latin typeface="Kruti Dev 010" pitchFamily="2" charset="0"/>
              </a:rPr>
              <a:t>=d </a:t>
            </a:r>
            <a:r>
              <a:rPr dirty="0" sz="2500" lang="en-IN" err="1" smtClean="0">
                <a:latin typeface="Kruti Dev 010" pitchFamily="2" charset="0"/>
              </a:rPr>
              <a:t>izfrfuf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kRo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iz.kkyh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viuk;k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x;k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ijUrq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kh?kz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iz.kkyh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vlarks"k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mRiUu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Js.kh </a:t>
            </a:r>
            <a:r>
              <a:rPr dirty="0" sz="2500" lang="en-IN" err="1" smtClean="0">
                <a:latin typeface="Kruti Dev 010" pitchFamily="2" charset="0"/>
              </a:rPr>
              <a:t>lektoknh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la?koknh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fopkjdksa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LFkku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^</a:t>
            </a:r>
            <a:r>
              <a:rPr dirty="0" sz="2500" lang="en-IN" err="1" smtClean="0">
                <a:latin typeface="Kruti Dev 010" pitchFamily="2" charset="0"/>
              </a:rPr>
              <a:t>O;kolkf;d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dk;kZRed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izfrfuf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kRo</a:t>
            </a:r>
            <a:r>
              <a:rPr dirty="0" sz="2500" lang="en-IN" smtClean="0">
                <a:latin typeface="Kruti Dev 010" pitchFamily="2" charset="0"/>
              </a:rPr>
              <a:t>*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(Function Representation) </a:t>
            </a:r>
            <a:r>
              <a:rPr dirty="0" sz="2500" lang="en-IN" smtClean="0">
                <a:latin typeface="Kruti Dev 010" pitchFamily="2" charset="0"/>
              </a:rPr>
              <a:t>dh </a:t>
            </a:r>
            <a:r>
              <a:rPr dirty="0" sz="2500" lang="en-IN" err="1" smtClean="0">
                <a:latin typeface="Kruti Dev 010" pitchFamily="2" charset="0"/>
              </a:rPr>
              <a:t>ek¡x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FkhA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O;kolkf;d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izfrfuf</a:t>
            </a:r>
            <a:r>
              <a:rPr dirty="0" sz="2500" lang="en-IN" smtClean="0">
                <a:latin typeface="Kruti Dev 010" pitchFamily="2" charset="0"/>
              </a:rPr>
              <a:t>/Ro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leFkZd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egÙo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pkgrs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vr</a:t>
            </a:r>
            <a:r>
              <a:rPr dirty="0" sz="2500" lang="en-IN" smtClean="0">
                <a:latin typeface="Kruti Dev 010" pitchFamily="2" charset="0"/>
              </a:rPr>
              <a:t>% </a:t>
            </a:r>
            <a:r>
              <a:rPr dirty="0" sz="2500" lang="en-IN" err="1" smtClean="0">
                <a:latin typeface="Kruti Dev 010" pitchFamily="2" charset="0"/>
              </a:rPr>
              <a:t>blls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dkQh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lgk;rk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feyhA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5- </a:t>
            </a:r>
            <a:r>
              <a:rPr b="1" dirty="0" sz="2500" lang="en-IN" err="1" smtClean="0">
                <a:latin typeface="Kruti Dev 010" pitchFamily="2" charset="0"/>
              </a:rPr>
              <a:t>vjktdrkokn</a:t>
            </a:r>
            <a:r>
              <a:rPr b="1" dirty="0" sz="2500" lang="en-IN" smtClean="0">
                <a:latin typeface="Kruti Dev 010" pitchFamily="2" charset="0"/>
              </a:rPr>
              <a:t>% </a:t>
            </a:r>
            <a:r>
              <a:rPr dirty="0" sz="2500" lang="en-IN" err="1" smtClean="0">
                <a:latin typeface="Kruti Dev 010" pitchFamily="2" charset="0"/>
              </a:rPr>
              <a:t>flUMhdfyTe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Js.kh </a:t>
            </a:r>
            <a:r>
              <a:rPr dirty="0" sz="2500" lang="en-IN" err="1" smtClean="0">
                <a:latin typeface="Kruti Dev 010" pitchFamily="2" charset="0"/>
              </a:rPr>
              <a:t>lektokn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bR;kfn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de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izpkj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lgk;rk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feyhA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Rectangle 1"/>
          <p:cNvSpPr/>
          <p:nvPr/>
        </p:nvSpPr>
        <p:spPr>
          <a:xfrm>
            <a:off x="214282" y="0"/>
            <a:ext cx="8786874" cy="7017306"/>
          </a:xfrm>
          <a:prstGeom prst="rect"/>
        </p:spPr>
        <p:txBody>
          <a:bodyPr wrap="square">
            <a:spAutoFit/>
          </a:bodyPr>
          <a:p>
            <a:r>
              <a:rPr b="1" dirty="0" sz="2500" lang="en-IN" smtClean="0">
                <a:latin typeface="Kruti Dev 010" pitchFamily="2" charset="0"/>
              </a:rPr>
              <a:t>6- </a:t>
            </a:r>
            <a:r>
              <a:rPr b="1" dirty="0" sz="2500" lang="en-IN" err="1" smtClean="0">
                <a:latin typeface="Kruti Dev 010" pitchFamily="2" charset="0"/>
              </a:rPr>
              <a:t>dkuwu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vkns'k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ugha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dbZ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}</a:t>
            </a:r>
            <a:r>
              <a:rPr dirty="0" sz="2500" lang="en-IN" err="1" smtClean="0">
                <a:latin typeface="Kruti Dev 010" pitchFamily="2" charset="0"/>
              </a:rPr>
              <a:t>kuksa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tSls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M~;</a:t>
            </a:r>
            <a:r>
              <a:rPr dirty="0" sz="2500" lang="en-IN" err="1" smtClean="0">
                <a:latin typeface="Kruti Dev 010" pitchFamily="2" charset="0"/>
              </a:rPr>
              <a:t>wxh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500" lang="en-IN" err="1" smtClean="0">
                <a:latin typeface="Times New Roman" pitchFamily="18" charset="0"/>
                <a:cs typeface="Times New Roman" pitchFamily="18" charset="0"/>
              </a:rPr>
              <a:t>Duguit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dszc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500" lang="en-IN" err="1" smtClean="0">
                <a:latin typeface="Times New Roman" pitchFamily="18" charset="0"/>
                <a:cs typeface="Times New Roman" pitchFamily="18" charset="0"/>
              </a:rPr>
              <a:t>Krabbe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500" lang="en-IN" smtClean="0">
                <a:latin typeface="Kruti Dev 010" pitchFamily="2" charset="0"/>
              </a:rPr>
              <a:t>us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izpkj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vkns'k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}</a:t>
            </a:r>
            <a:r>
              <a:rPr dirty="0" sz="2500" lang="en-IN" err="1" smtClean="0">
                <a:latin typeface="Kruti Dev 010" pitchFamily="2" charset="0"/>
              </a:rPr>
              <a:t>kuksa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Js"B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erkuqlkj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cukus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dkf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}</a:t>
            </a:r>
            <a:r>
              <a:rPr dirty="0" sz="2500" lang="en-IN" err="1" smtClean="0">
                <a:latin typeface="Kruti Dev 010" pitchFamily="2" charset="0"/>
              </a:rPr>
              <a:t>kuksa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cgqr</a:t>
            </a:r>
            <a:r>
              <a:rPr dirty="0" sz="2500" lang="en-IN" smtClean="0">
                <a:latin typeface="Kruti Dev 010" pitchFamily="2" charset="0"/>
              </a:rPr>
              <a:t> cy </a:t>
            </a:r>
            <a:r>
              <a:rPr dirty="0" sz="2500" lang="en-IN" err="1" smtClean="0">
                <a:latin typeface="Kruti Dev 010" pitchFamily="2" charset="0"/>
              </a:rPr>
              <a:t>feykA</a:t>
            </a:r>
            <a:endParaRPr dirty="0" sz="2500" lang="en-IN" smtClean="0">
              <a:latin typeface="Kruti Dev 010" pitchFamily="2" charset="0"/>
            </a:endParaRPr>
          </a:p>
          <a:p>
            <a:r>
              <a:rPr b="1" dirty="0" sz="2500" lang="en-IN" smtClean="0">
                <a:latin typeface="Kruti Dev 010" pitchFamily="2" charset="0"/>
              </a:rPr>
              <a:t>7-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mís</a:t>
            </a:r>
            <a:r>
              <a:rPr b="1" dirty="0" sz="2500" lang="en-IN" smtClean="0">
                <a:latin typeface="Kruti Dev 010" pitchFamily="2" charset="0"/>
              </a:rPr>
              <a:t>'; </a:t>
            </a:r>
            <a:r>
              <a:rPr b="1" dirty="0" sz="2500" lang="en-IN" err="1" smtClean="0">
                <a:latin typeface="Kruti Dev 010" pitchFamily="2" charset="0"/>
              </a:rPr>
              <a:t>tufgr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mís</a:t>
            </a:r>
            <a:r>
              <a:rPr dirty="0" sz="2500" lang="en-IN" smtClean="0">
                <a:latin typeface="Kruti Dev 010" pitchFamily="2" charset="0"/>
              </a:rPr>
              <a:t>'; </a:t>
            </a:r>
            <a:r>
              <a:rPr dirty="0" sz="2500" lang="en-IN" err="1" smtClean="0">
                <a:latin typeface="Kruti Dev 010" pitchFamily="2" charset="0"/>
              </a:rPr>
              <a:t>turk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dY;k.k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mís</a:t>
            </a:r>
            <a:r>
              <a:rPr dirty="0" sz="2500" lang="en-IN" smtClean="0">
                <a:latin typeface="Kruti Dev 010" pitchFamily="2" charset="0"/>
              </a:rPr>
              <a:t>';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lnL;ksa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vko';drkvksa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iwfrZ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vr</a:t>
            </a:r>
            <a:r>
              <a:rPr dirty="0" sz="2500" lang="en-IN" smtClean="0">
                <a:latin typeface="Kruti Dev 010" pitchFamily="2" charset="0"/>
              </a:rPr>
              <a:t>%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ikjLifjd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lg;ksx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endParaRPr dirty="0" sz="2500" lang="en-IN" smtClean="0">
              <a:latin typeface="Kruti Dev 010" pitchFamily="2" charset="0"/>
            </a:endParaRPr>
          </a:p>
          <a:p>
            <a:r>
              <a:rPr b="1" dirty="0" sz="2500" lang="en-IN" smtClean="0">
                <a:latin typeface="Kruti Dev 010" pitchFamily="2" charset="0"/>
              </a:rPr>
              <a:t>8- </a:t>
            </a:r>
            <a:r>
              <a:rPr b="1" dirty="0" sz="2500" lang="en-IN" err="1" smtClean="0">
                <a:latin typeface="Kruti Dev 010" pitchFamily="2" charset="0"/>
              </a:rPr>
              <a:t>vUrjkZ"Vªokn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Øfed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fodkl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qfud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qx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vkRe&amp;fuHkZj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qx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vUrjkZ"Vªh;rk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qx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jkT;ksa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lhfer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vko';d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izR;sd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vUrjkZ"Vªh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dkuwuksa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cy </a:t>
            </a:r>
            <a:r>
              <a:rPr dirty="0" sz="2500" lang="en-IN" err="1" smtClean="0">
                <a:latin typeface="Kruti Dev 010" pitchFamily="2" charset="0"/>
              </a:rPr>
              <a:t>feyk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</a:p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eq</a:t>
            </a:r>
            <a:r>
              <a:rPr dirty="0" sz="2500" lang="en-IN" smtClean="0">
                <a:latin typeface="Kruti Dev 010" pitchFamily="2" charset="0"/>
              </a:rPr>
              <a:t>[; </a:t>
            </a:r>
            <a:r>
              <a:rPr dirty="0" sz="2500" lang="en-IN" err="1" smtClean="0">
                <a:latin typeface="Kruti Dev 010" pitchFamily="2" charset="0"/>
              </a:rPr>
              <a:t>leFkZd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O;k</a:t>
            </a:r>
            <a:r>
              <a:rPr dirty="0" sz="2500" lang="en-IN" smtClean="0">
                <a:latin typeface="Kruti Dev 010" pitchFamily="2" charset="0"/>
              </a:rPr>
              <a:t>[;k</a:t>
            </a:r>
            <a:r>
              <a:rPr dirty="0" sz="2500" lang="en-US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eq</a:t>
            </a:r>
            <a:r>
              <a:rPr dirty="0" sz="2500" lang="en-IN" smtClean="0">
                <a:latin typeface="Kruti Dev 010" pitchFamily="2" charset="0"/>
              </a:rPr>
              <a:t>[; </a:t>
            </a:r>
            <a:r>
              <a:rPr dirty="0" sz="2500" lang="en-IN" err="1" smtClean="0">
                <a:latin typeface="Kruti Dev 010" pitchFamily="2" charset="0"/>
              </a:rPr>
              <a:t>leFkZd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fxjosQ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fQfxl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ckdZj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eSdkboj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th-Mh-,p</a:t>
            </a:r>
            <a:r>
              <a:rPr dirty="0" sz="2500" lang="en-IN" smtClean="0">
                <a:latin typeface="Kruti Dev 010" pitchFamily="2" charset="0"/>
              </a:rPr>
              <a:t>- </a:t>
            </a:r>
            <a:r>
              <a:rPr dirty="0" sz="2500" lang="en-IN" err="1" smtClean="0">
                <a:latin typeface="Kruti Dev 010" pitchFamily="2" charset="0"/>
              </a:rPr>
              <a:t>dksy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fyaMls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ozsQc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esVySaM</a:t>
            </a:r>
            <a:r>
              <a:rPr dirty="0" sz="2500" lang="en-IN" smtClean="0">
                <a:latin typeface="Kruti Dev 010" pitchFamily="2" charset="0"/>
              </a:rPr>
              <a:t>] M~;</a:t>
            </a:r>
            <a:r>
              <a:rPr dirty="0" sz="2500" lang="en-IN" err="1" smtClean="0">
                <a:latin typeface="Kruti Dev 010" pitchFamily="2" charset="0"/>
              </a:rPr>
              <a:t>wxh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ykLdh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1"/>
          <p:cNvSpPr/>
          <p:nvPr/>
        </p:nvSpPr>
        <p:spPr>
          <a:xfrm>
            <a:off x="1214414" y="2214554"/>
            <a:ext cx="5715040" cy="1138773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2020-05-27T07:09:01Z</dcterms:modified>
</cp:coreProperties>
</file>