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i="1" lang="en-US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Margenthau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theory of International relations.</a:t>
            </a: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07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vUrjkZ’Vªh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laca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fl)</a:t>
            </a:r>
            <a:r>
              <a:rPr dirty="0" lang="en-US" err="1" smtClean="0">
                <a:latin typeface="Kruti Dev 010" pitchFamily="2" charset="0"/>
              </a:rPr>
              <a:t>kUr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}</a:t>
            </a:r>
            <a:r>
              <a:rPr dirty="0" lang="en-US" err="1" smtClean="0">
                <a:latin typeface="Kruti Dev 010" pitchFamily="2" charset="0"/>
              </a:rPr>
              <a:t>kjk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izfrikfnr</a:t>
            </a:r>
            <a:r>
              <a:rPr dirty="0" lang="en-US" smtClean="0">
                <a:latin typeface="Kruti Dev 010" pitchFamily="2" charset="0"/>
              </a:rPr>
              <a:t> ;</a:t>
            </a:r>
            <a:r>
              <a:rPr dirty="0" lang="en-US" err="1" smtClean="0">
                <a:latin typeface="Kruti Dev 010" pitchFamily="2" charset="0"/>
              </a:rPr>
              <a:t>FkkFkZoknh</a:t>
            </a:r>
            <a:r>
              <a:rPr dirty="0" lang="en-US" smtClean="0">
                <a:latin typeface="Kruti Dev 010" pitchFamily="2" charset="0"/>
              </a:rPr>
              <a:t> fl)</a:t>
            </a:r>
            <a:r>
              <a:rPr dirty="0" lang="en-US" err="1" smtClean="0">
                <a:latin typeface="Kruti Dev 010" pitchFamily="2" charset="0"/>
              </a:rPr>
              <a:t>kUr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cgqr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egRoiw.kZ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gkykfd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</a:t>
            </a:r>
            <a:r>
              <a:rPr dirty="0" lang="en-US" smtClean="0">
                <a:latin typeface="Kruti Dev 010" pitchFamily="2" charset="0"/>
              </a:rPr>
              <a:t> fl)</a:t>
            </a:r>
            <a:r>
              <a:rPr dirty="0" lang="en-US" err="1" smtClean="0">
                <a:latin typeface="Kruti Dev 010" pitchFamily="2" charset="0"/>
              </a:rPr>
              <a:t>kUr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izeq</a:t>
            </a:r>
            <a:r>
              <a:rPr dirty="0" lang="en-US" smtClean="0">
                <a:latin typeface="Kruti Dev 010" pitchFamily="2" charset="0"/>
              </a:rPr>
              <a:t>[k </a:t>
            </a:r>
            <a:r>
              <a:rPr dirty="0" lang="en-US" err="1" smtClean="0">
                <a:latin typeface="Kruti Dev 010" pitchFamily="2" charset="0"/>
              </a:rPr>
              <a:t>fopkjd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Likbd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bZ</a:t>
            </a:r>
            <a:r>
              <a:rPr dirty="0" lang="en-US" smtClean="0">
                <a:latin typeface="Kruti Dev 010" pitchFamily="2" charset="0"/>
              </a:rPr>
              <a:t> ,p </a:t>
            </a:r>
            <a:r>
              <a:rPr dirty="0" lang="en-US" err="1" smtClean="0">
                <a:latin typeface="Kruti Dev 010" pitchFamily="2" charset="0"/>
              </a:rPr>
              <a:t>dkj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Dohalh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jkbV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fdUrq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loZizFke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us 20oha </a:t>
            </a:r>
            <a:r>
              <a:rPr dirty="0" lang="en-US" err="1" smtClean="0">
                <a:latin typeface="Kruti Dev 010" pitchFamily="2" charset="0"/>
              </a:rPr>
              <a:t>lnh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)</a:t>
            </a:r>
            <a:r>
              <a:rPr dirty="0" lang="en-US" err="1" smtClean="0">
                <a:latin typeface="Kruti Dev 010" pitchFamily="2" charset="0"/>
              </a:rPr>
              <a:t>kfUrd</a:t>
            </a:r>
            <a:r>
              <a:rPr dirty="0" lang="en-US" smtClean="0">
                <a:latin typeface="Kruti Dev 010" pitchFamily="2" charset="0"/>
              </a:rPr>
              <a:t> :I </a:t>
            </a:r>
            <a:r>
              <a:rPr dirty="0" lang="en-US" err="1" smtClean="0">
                <a:latin typeface="Kruti Dev 010" pitchFamily="2" charset="0"/>
              </a:rPr>
              <a:t>iznku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fd;k</a:t>
            </a:r>
            <a:r>
              <a:rPr dirty="0" lang="en-US" smtClean="0">
                <a:latin typeface="Kruti Dev 010" pitchFamily="2" charset="0"/>
              </a:rPr>
              <a:t> A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vuqlkj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izeq</a:t>
            </a:r>
            <a:r>
              <a:rPr dirty="0" lang="en-US" smtClean="0">
                <a:latin typeface="Kruti Dev 010" pitchFamily="2" charset="0"/>
              </a:rPr>
              <a:t>[k </a:t>
            </a:r>
            <a:r>
              <a:rPr dirty="0" lang="en-US" err="1" smtClean="0">
                <a:latin typeface="Kruti Dev 010" pitchFamily="2" charset="0"/>
              </a:rPr>
              <a:t>dqath</a:t>
            </a:r>
            <a:r>
              <a:rPr dirty="0" lang="en-US" smtClean="0">
                <a:latin typeface="Kruti Dev 010" pitchFamily="2" charset="0"/>
              </a:rPr>
              <a:t> 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vUrjkZ’Vªh</a:t>
            </a:r>
            <a:r>
              <a:rPr b="1" dirty="0" sz="3200" lang="en-US" smtClean="0">
                <a:latin typeface="Kruti Dev 010" pitchFamily="2" charset="0"/>
              </a:rPr>
              <a:t>; </a:t>
            </a:r>
            <a:r>
              <a:rPr b="1" dirty="0" sz="3200" lang="en-US" err="1" smtClean="0">
                <a:latin typeface="Kruti Dev 010" pitchFamily="2" charset="0"/>
              </a:rPr>
              <a:t>laca</a:t>
            </a:r>
            <a:r>
              <a:rPr b="1" dirty="0" sz="3200" lang="en-US" smtClean="0">
                <a:latin typeface="Kruti Dev 010" pitchFamily="2" charset="0"/>
              </a:rPr>
              <a:t>/</a:t>
            </a:r>
            <a:r>
              <a:rPr b="1" dirty="0" sz="3200" lang="en-US" err="1" smtClean="0">
                <a:latin typeface="Kruti Dev 010" pitchFamily="2" charset="0"/>
              </a:rPr>
              <a:t>kksa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esa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ekxZsUFkkm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dk</a:t>
            </a:r>
            <a:r>
              <a:rPr b="1" dirty="0" sz="3200" lang="en-US" smtClean="0">
                <a:latin typeface="Kruti Dev 010" pitchFamily="2" charset="0"/>
              </a:rPr>
              <a:t> fl)</a:t>
            </a:r>
            <a:r>
              <a:rPr b="1" dirty="0" sz="3200" lang="en-US" err="1" smtClean="0">
                <a:latin typeface="Kruti Dev 010" pitchFamily="2" charset="0"/>
              </a:rPr>
              <a:t>kUr</a:t>
            </a:r>
            <a:r>
              <a:rPr b="1" dirty="0" sz="3200" lang="en-US" smtClean="0">
                <a:latin typeface="Kruti Dev 010" pitchFamily="2" charset="0"/>
              </a:rPr>
              <a:t>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‘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dgdj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iqdkjrs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vuqlkj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/; ,</a:t>
            </a:r>
            <a:r>
              <a:rPr dirty="0" lang="en-US" err="1" smtClean="0">
                <a:latin typeface="Kruti Dev 010" pitchFamily="2" charset="0"/>
              </a:rPr>
              <a:t>oa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nksuksa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budk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/; </a:t>
            </a:r>
            <a:r>
              <a:rPr dirty="0" lang="en-US" err="1" smtClean="0">
                <a:latin typeface="Kruti Dev 010" pitchFamily="2" charset="0"/>
              </a:rPr>
              <a:t>blfy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izkIr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izkfIr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Lor</a:t>
            </a:r>
            <a:r>
              <a:rPr dirty="0" lang="en-US" smtClean="0">
                <a:latin typeface="Kruti Dev 010" pitchFamily="2" charset="0"/>
              </a:rPr>
              <a:t>% </a:t>
            </a:r>
            <a:r>
              <a:rPr dirty="0" lang="en-US" err="1" smtClean="0">
                <a:latin typeface="Kruti Dev 010" pitchFamily="2" charset="0"/>
              </a:rPr>
              <a:t>gks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blizdkj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rqyuk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vR;f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egRo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;</a:t>
            </a:r>
            <a:r>
              <a:rPr dirty="0" lang="en-US" err="1" smtClean="0">
                <a:latin typeface="Kruti Dev 010" pitchFamily="2" charset="0"/>
              </a:rPr>
              <a:t>FkkFkZoknh</a:t>
            </a:r>
            <a:r>
              <a:rPr dirty="0" lang="en-US" smtClean="0">
                <a:latin typeface="Kruti Dev 010" pitchFamily="2" charset="0"/>
              </a:rPr>
              <a:t> fl)</a:t>
            </a:r>
            <a:r>
              <a:rPr dirty="0" lang="en-US" err="1" smtClean="0">
                <a:latin typeface="Kruti Dev 010" pitchFamily="2" charset="0"/>
              </a:rPr>
              <a:t>kUr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fu;e</a:t>
            </a:r>
            <a:r>
              <a:rPr dirty="0" lang="en-US" smtClean="0">
                <a:latin typeface="Kruti Dev 010" pitchFamily="2" charset="0"/>
              </a:rPr>
              <a:t>&amp;</a:t>
            </a: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ekuo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izd`fr</a:t>
            </a:r>
            <a:r>
              <a:rPr dirty="0" lang="en-US" smtClean="0">
                <a:latin typeface="Kruti Dev 010" pitchFamily="2" charset="0"/>
              </a:rPr>
              <a:t> A</a:t>
            </a: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iz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kkurk</a:t>
            </a:r>
            <a:r>
              <a:rPr dirty="0" lang="en-US" smtClean="0">
                <a:latin typeface="Kruti Dev 010" pitchFamily="2" charset="0"/>
              </a:rPr>
              <a:t> A</a:t>
            </a: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dksbZ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fuf”pr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vFkZ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ugha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A</a:t>
            </a: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foosd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mPpre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ewY</a:t>
            </a:r>
            <a:r>
              <a:rPr dirty="0" lang="en-US" smtClean="0">
                <a:latin typeface="Kruti Dev 010" pitchFamily="2" charset="0"/>
              </a:rPr>
              <a:t>; A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uSfrd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lkoZHkkSfed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uSfrd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fHkUu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Lok;Rrrk</a:t>
            </a:r>
            <a:r>
              <a:rPr dirty="0" lang="en-US" smtClean="0">
                <a:latin typeface="Kruti Dev 010" pitchFamily="2" charset="0"/>
              </a:rPr>
              <a:t> A</a:t>
            </a:r>
          </a:p>
          <a:p>
            <a:pPr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ewy</a:t>
            </a:r>
            <a:r>
              <a:rPr dirty="0" lang="en-US" smtClean="0">
                <a:latin typeface="Kruti Dev 010" pitchFamily="2" charset="0"/>
              </a:rPr>
              <a:t> /</a:t>
            </a:r>
            <a:r>
              <a:rPr dirty="0" lang="en-US" err="1" smtClean="0">
                <a:latin typeface="Kruti Dev 010" pitchFamily="2" charset="0"/>
              </a:rPr>
              <a:t>kkj.kk,W</a:t>
            </a:r>
            <a:r>
              <a:rPr dirty="0" lang="en-US" smtClean="0">
                <a:latin typeface="Kruti Dev 010" pitchFamily="2" charset="0"/>
              </a:rPr>
              <a:t> &amp;</a:t>
            </a:r>
          </a:p>
          <a:p>
            <a:pPr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jk’Vªfgr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flf</a:t>
            </a:r>
            <a:r>
              <a:rPr dirty="0" lang="en-US" smtClean="0">
                <a:latin typeface="Kruti Dev 010" pitchFamily="2" charset="0"/>
              </a:rPr>
              <a:t>) A </a:t>
            </a:r>
            <a:r>
              <a:rPr dirty="0" lang="en-US" err="1" smtClean="0">
                <a:latin typeface="Kruti Dev 010" pitchFamily="2" charset="0"/>
              </a:rPr>
              <a:t>jk’V</a:t>
            </a:r>
            <a:r>
              <a:rPr dirty="0" lang="en-US" smtClean="0">
                <a:latin typeface="Kruti Dev 010" pitchFamily="2" charset="0"/>
              </a:rPr>
              <a:t>ª </a:t>
            </a:r>
            <a:r>
              <a:rPr dirty="0" lang="en-US" err="1" smtClean="0">
                <a:latin typeface="Kruti Dev 010" pitchFamily="2" charset="0"/>
              </a:rPr>
              <a:t>viuh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izHkko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mi;ksx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vius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dh j{</a:t>
            </a:r>
            <a:r>
              <a:rPr dirty="0" lang="en-US" err="1" smtClean="0">
                <a:latin typeface="Kruti Dev 010" pitchFamily="2" charset="0"/>
              </a:rPr>
              <a:t>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djrk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dze”k</a:t>
            </a:r>
            <a:r>
              <a:rPr lang="en-US" smtClean="0">
                <a:latin typeface="Kruti Dev 010" pitchFamily="2" charset="0"/>
              </a:rPr>
              <a:t>% ---------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2019-11-16T05:13:29Z</dcterms:created>
  <dcterms:modified xsi:type="dcterms:W3CDTF">2020-05-21T07:04:31Z</dcterms:modified>
</cp:coreProperties>
</file>