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/Relationships>
</file>

<file path=ppt/presentation.xml><?xml version="1.0" encoding="utf-8"?>
<p:presentation xmlns:p="http://schemas.openxmlformats.org/presentationml/2006/main" xmlns:r="http://schemas.openxmlformats.org/officeDocument/2006/relationships" xmlns:a="http://schemas.openxmlformats.org/drawingml/2006/main" saveSubsetFonts="1">
  <p:sldMasterIdLst>
    <p:sldMasterId id="2147483648" r:id="rId1"/>
  </p:sldMasterIdLst>
  <p:notesMasterIdLst>
    <p:notesMasterId r:id="rId2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</p:sldIdLst>
  <p:sldSz type="screen4x3" cy="6858000" cx="9144000"/>
  <p:notesSz cx="6858000" cy="9144000"/>
  <p:defaultTextStyle>
    <a:defPPr>
      <a:defRPr lang="en-US"/>
    </a:defPPr>
    <a:lvl1pPr algn="l" defTabSz="914400" eaLnBrk="1" hangingPunct="1" latinLnBrk="0" marL="0" rtl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p="http://schemas.openxmlformats.org/presentationml/2006/main" xmlns:r="http://schemas.openxmlformats.org/officeDocument/2006/relationships" xmlns:a="http://schemas.openxmlformats.org/drawingml/2006/main">
  <p:clrMru>
    <a:srgbClr val="070701"/>
    <a:srgbClr val="00CC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p="http://schemas.openxmlformats.org/presentationml/2006/main" xmlns:r="http://schemas.openxmlformats.org/officeDocument/2006/relationships" xmlns:a="http://schemas.openxmlformats.org/drawing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1272" y="-23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tableStyles" Target="tableStyles.xml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/Relationships>
</file>

<file path=ppt/notesMasters/_rels/notesMaster1.xml.rels><?xml version="1.0" encoding="UTF-8" standalone="yes"?>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</p:bgPr>
    </p:bg>
    <p:spTree>
      <p:nvGrpSpPr>
        <p:cNvPr id="4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93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94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9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1048695" name="Rectangle 4"/>
          <p:cNvSpPr>
            <a:spLocks noChangeAspect="1" noRot="1" noGrp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/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48696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4" y="4862514"/>
            <a:ext cx="5680075" cy="4605337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8697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9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9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fld id="{A9A0EA98-5831-4853-B862-C702E6EB345C}" type="slidenum">
              <a:rPr lang="en-US"/>
              <a:t>‹#›</a:t>
            </a:fld>
            <a:endParaRPr lang="en-US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notesStyle>
    <a:lvl1pPr algn="l" fontAlgn="base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algn="l" fontAlgn="base" marL="4572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algn="l" fontAlgn="base" marL="9144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algn="l" fontAlgn="base" marL="13716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algn="l" fontAlgn="base" marL="18288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algn="l" defTabSz="914400" eaLnBrk="1" hangingPunct="1" latinLnBrk="0" marL="2286000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Sp="0" type="title">
  <p:cSld name="Title Slide">
    <p:spTree>
      <p:nvGrpSpPr>
        <p:cNvPr id="2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7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/>
            <a:endParaRPr lang="en-US"/>
          </a:p>
        </p:txBody>
      </p:sp>
      <p:grpSp>
        <p:nvGrpSpPr>
          <p:cNvPr id="24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48588" name="Freeform 14"/>
            <p:cNvSpPr/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  <p:sp>
          <p:nvSpPr>
            <p:cNvPr id="1048589" name="Freeform 18"/>
            <p:cNvSpPr/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  <p:sp>
          <p:nvSpPr>
            <p:cNvPr id="1048590" name="Freeform 22"/>
            <p:cNvSpPr/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  <p:sp>
          <p:nvSpPr>
            <p:cNvPr id="1048591" name="Freeform 26"/>
            <p:cNvSpPr/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  <p:sp useBgFill="1">
          <p:nvSpPr>
            <p:cNvPr id="1048592" name="Freeform 10"/>
            <p:cNvSpPr/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</p:grpSp>
      <p:sp>
        <p:nvSpPr>
          <p:cNvPr id="1048593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dirty="0" lang="en-US"/>
          </a:p>
        </p:txBody>
      </p:sp>
      <p:sp>
        <p:nvSpPr>
          <p:cNvPr id="1048594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algn="ctr" indent="0" marL="0">
              <a:buNone/>
              <a:defRPr sz="2000">
                <a:solidFill>
                  <a:srgbClr val="FFFFFF"/>
                </a:solidFill>
              </a:defRPr>
            </a:lvl1pPr>
            <a:lvl2pPr algn="ctr" indent="0" marL="457200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algn="ctr" indent="0" marL="914400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algn="ctr" indent="0" marL="1371600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algn="ctr" indent="0" marL="1828800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algn="ctr" indent="0" marL="2286000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algn="ctr" indent="0" marL="2743200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algn="ctr" indent="0" marL="3200400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algn="ctr" indent="0" marL="3657600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 lang="en-US"/>
          </a:p>
        </p:txBody>
      </p:sp>
      <p:sp>
        <p:nvSpPr>
          <p:cNvPr id="104859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109BC234-6F95-4317-8B08-0E1FD6E73A5F}" type="datetimeFigureOut">
              <a:rPr lang="en-US" smtClean="0"/>
              <a:t>3/3/2020</a:t>
            </a:fld>
            <a:endParaRPr lang="en-IN"/>
          </a:p>
        </p:txBody>
      </p:sp>
      <p:sp>
        <p:nvSpPr>
          <p:cNvPr id="104859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IN"/>
          </a:p>
        </p:txBody>
      </p:sp>
      <p:sp>
        <p:nvSpPr>
          <p:cNvPr id="104859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37B70200-232E-4766-B65B-79944090787D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x">
  <p:cSld name="Title and Vertical Text">
    <p:spTree>
      <p:nvGrpSpPr>
        <p:cNvPr id="4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1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652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anchor="ctr" vert="eaVert"/>
          <a:lstStyle>
            <a:lvl1pPr algn="l"/>
            <a:lvl2pPr algn="l"/>
            <a:lvl3pPr algn="l"/>
            <a:lvl4pPr algn="l"/>
            <a:lvl5pPr algn="l"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65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109BC234-6F95-4317-8B08-0E1FD6E73A5F}" type="datetimeFigureOut">
              <a:rPr lang="en-US" smtClean="0"/>
              <a:t>3/3/2020</a:t>
            </a:fld>
            <a:endParaRPr lang="en-IN"/>
          </a:p>
        </p:txBody>
      </p:sp>
      <p:sp>
        <p:nvSpPr>
          <p:cNvPr id="104865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IN"/>
          </a:p>
        </p:txBody>
      </p:sp>
      <p:sp>
        <p:nvSpPr>
          <p:cNvPr id="104865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37B70200-232E-4766-B65B-79944090787D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Sp="0" type="vertTitleAndTx">
  <p:cSld name="Vertical Title and Text">
    <p:spTree>
      <p:nvGrpSpPr>
        <p:cNvPr id="3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8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/>
            <a:endParaRPr lang="en-US"/>
          </a:p>
        </p:txBody>
      </p:sp>
      <p:sp>
        <p:nvSpPr>
          <p:cNvPr id="104862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109BC234-6F95-4317-8B08-0E1FD6E73A5F}" type="datetimeFigureOut">
              <a:rPr lang="en-US" smtClean="0"/>
              <a:t>3/3/2020</a:t>
            </a:fld>
            <a:endParaRPr lang="en-IN"/>
          </a:p>
        </p:txBody>
      </p:sp>
      <p:sp>
        <p:nvSpPr>
          <p:cNvPr id="104863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IN"/>
          </a:p>
        </p:txBody>
      </p:sp>
      <p:sp>
        <p:nvSpPr>
          <p:cNvPr id="104863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37B70200-232E-4766-B65B-79944090787D}" type="slidenum">
              <a:rPr lang="en-IN" smtClean="0"/>
              <a:t>‹#›</a:t>
            </a:fld>
            <a:endParaRPr lang="en-IN"/>
          </a:p>
        </p:txBody>
      </p:sp>
      <p:grpSp>
        <p:nvGrpSpPr>
          <p:cNvPr id="39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048632" name="Freeform 14"/>
            <p:cNvSpPr/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  <p:sp>
          <p:nvSpPr>
            <p:cNvPr id="1048633" name="Freeform 18"/>
            <p:cNvSpPr/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  <p:sp>
          <p:nvSpPr>
            <p:cNvPr id="1048634" name="Freeform 22"/>
            <p:cNvSpPr/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  <p:sp>
          <p:nvSpPr>
            <p:cNvPr id="1048635" name="Freeform 26"/>
            <p:cNvSpPr/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  <p:sp useBgFill="1">
          <p:nvSpPr>
            <p:cNvPr id="1048636" name="Freeform 19"/>
            <p:cNvSpPr/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</p:grpSp>
      <p:sp>
        <p:nvSpPr>
          <p:cNvPr id="1048637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anchor="ctr" vert="eaVert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dirty="0" lang="en-US"/>
          </a:p>
        </p:txBody>
      </p:sp>
      <p:sp>
        <p:nvSpPr>
          <p:cNvPr id="1048638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</a:lvl1pPr>
            <a:lvl2pPr>
              <a:buClr>
                <a:schemeClr val="accent1"/>
              </a:buClr>
            </a:lvl2pPr>
            <a:lvl3pPr>
              <a:buClr>
                <a:schemeClr val="accent1"/>
              </a:buClr>
            </a:lvl3pPr>
            <a:lvl4pPr>
              <a:buClr>
                <a:schemeClr val="accent1"/>
              </a:buClr>
            </a:lvl4pPr>
            <a:lvl5pPr>
              <a:buClr>
                <a:schemeClr val="accent1"/>
              </a:buCl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2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0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60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109BC234-6F95-4317-8B08-0E1FD6E73A5F}" type="datetimeFigureOut">
              <a:rPr lang="en-US" smtClean="0"/>
              <a:t>3/3/2020</a:t>
            </a:fld>
            <a:endParaRPr lang="en-IN"/>
          </a:p>
        </p:txBody>
      </p:sp>
      <p:sp>
        <p:nvSpPr>
          <p:cNvPr id="104860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IN"/>
          </a:p>
        </p:txBody>
      </p:sp>
      <p:sp>
        <p:nvSpPr>
          <p:cNvPr id="104860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37B70200-232E-4766-B65B-79944090787D}" type="slidenum">
              <a:rPr lang="en-IN" smtClean="0"/>
              <a:t>‹#›</a:t>
            </a:fld>
            <a:endParaRPr lang="en-IN"/>
          </a:p>
        </p:txBody>
      </p:sp>
      <p:sp>
        <p:nvSpPr>
          <p:cNvPr id="1048604" name="Title 6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Sp="0" type="secHead">
  <p:cSld name="Section Header">
    <p:spTree>
      <p:nvGrpSpPr>
        <p:cNvPr id="4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6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/>
            <a:endParaRPr lang="en-US"/>
          </a:p>
        </p:txBody>
      </p:sp>
      <p:sp>
        <p:nvSpPr>
          <p:cNvPr id="1048657" name="Freeform 14"/>
          <p:cNvSpPr/>
          <p:nvPr/>
        </p:nvSpPr>
        <p:spPr bwMode="hidden">
          <a:xfrm>
            <a:off x="6047438" y="4203592"/>
            <a:ext cx="2876429" cy="714026"/>
          </a:xfrm>
          <a:custGeom>
            <a:av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anchor="t" anchorCtr="0" bIns="45720" compatLnSpc="1" lIns="91440" numCol="1" rIns="91440" tIns="45720" vert="horz" wrap="square">
            <a:prstTxWarp prst="textNoShape"/>
          </a:bodyPr>
          <a:p>
            <a:endParaRPr lang="en-US"/>
          </a:p>
        </p:txBody>
      </p:sp>
      <p:sp>
        <p:nvSpPr>
          <p:cNvPr id="1048658" name="Freeform 18"/>
          <p:cNvSpPr/>
          <p:nvPr/>
        </p:nvSpPr>
        <p:spPr bwMode="hidden">
          <a:xfrm>
            <a:off x="2619320" y="4075290"/>
            <a:ext cx="5544515" cy="850138"/>
          </a:xfrm>
          <a:custGeom>
            <a:av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anchor="t" anchorCtr="0" bIns="45720" compatLnSpc="1" lIns="91440" numCol="1" rIns="91440" tIns="45720" vert="horz" wrap="square">
            <a:prstTxWarp prst="textNoShape"/>
          </a:bodyPr>
          <a:p>
            <a:endParaRPr lang="en-US"/>
          </a:p>
        </p:txBody>
      </p:sp>
      <p:sp>
        <p:nvSpPr>
          <p:cNvPr id="1048659" name="Freeform 22"/>
          <p:cNvSpPr/>
          <p:nvPr/>
        </p:nvSpPr>
        <p:spPr bwMode="hidden">
          <a:xfrm>
            <a:off x="2828728" y="4087562"/>
            <a:ext cx="5467980" cy="774272"/>
          </a:xfrm>
          <a:custGeom>
            <a:av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anchor="t" anchorCtr="0" bIns="45720" compatLnSpc="1" lIns="91440" numCol="1" rIns="91440" tIns="45720" vert="horz" wrap="square">
            <a:prstTxWarp prst="textNoShape"/>
          </a:bodyPr>
          <a:p>
            <a:endParaRPr lang="en-US"/>
          </a:p>
        </p:txBody>
      </p:sp>
      <p:sp>
        <p:nvSpPr>
          <p:cNvPr id="1048660" name="Freeform 26"/>
          <p:cNvSpPr/>
          <p:nvPr/>
        </p:nvSpPr>
        <p:spPr bwMode="hidden">
          <a:xfrm>
            <a:off x="5609489" y="4074174"/>
            <a:ext cx="3308000" cy="651549"/>
          </a:xfrm>
          <a:custGeom>
            <a:av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anchor="t" anchorCtr="0" bIns="45720" compatLnSpc="1" lIns="91440" numCol="1" rIns="91440" tIns="45720" vert="horz" wrap="square">
            <a:prstTxWarp prst="textNoShape"/>
          </a:bodyPr>
          <a:p>
            <a:endParaRPr lang="en-US"/>
          </a:p>
        </p:txBody>
      </p:sp>
      <p:sp useBgFill="1">
        <p:nvSpPr>
          <p:cNvPr id="1048661" name="Freeform 10"/>
          <p:cNvSpPr/>
          <p:nvPr/>
        </p:nvSpPr>
        <p:spPr bwMode="hidden">
          <a:xfrm>
            <a:off x="211665" y="4058555"/>
            <a:ext cx="8723376" cy="1329874"/>
          </a:xfrm>
          <a:custGeom>
            <a:av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anchor="t" anchorCtr="0" bIns="45720" compatLnSpc="1" lIns="91440" numCol="1" rIns="91440" tIns="45720" vert="horz" wrap="square">
            <a:prstTxWarp prst="textNoShape"/>
          </a:bodyPr>
          <a:p>
            <a:endParaRPr lang="en-US"/>
          </a:p>
        </p:txBody>
      </p:sp>
      <p:sp>
        <p:nvSpPr>
          <p:cNvPr id="104866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b="0" cap="none" sz="4400"/>
            </a:lvl1pPr>
          </a:lstStyle>
          <a:p>
            <a:r>
              <a:rPr lang="en-US" smtClean="0"/>
              <a:t>Click to edit Master title style</a:t>
            </a:r>
            <a:endParaRPr dirty="0" lang="en-US"/>
          </a:p>
        </p:txBody>
      </p:sp>
      <p:sp>
        <p:nvSpPr>
          <p:cNvPr id="104866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algn="ctr" indent="0" marL="0">
              <a:buNone/>
              <a:defRPr sz="2000">
                <a:solidFill>
                  <a:srgbClr val="FFFFFF"/>
                </a:solidFill>
              </a:defRPr>
            </a:lvl1pPr>
            <a:lvl2pPr indent="0" marL="45720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indent="0" marL="9144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indent="0" marL="13716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indent="0" marL="18288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indent="0" marL="22860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indent="0" marL="27432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indent="0" marL="32004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indent="0" marL="36576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4866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109BC234-6F95-4317-8B08-0E1FD6E73A5F}" type="datetimeFigureOut">
              <a:rPr lang="en-US" smtClean="0"/>
              <a:t>3/3/2020</a:t>
            </a:fld>
            <a:endParaRPr lang="en-IN"/>
          </a:p>
        </p:txBody>
      </p:sp>
      <p:sp>
        <p:nvSpPr>
          <p:cNvPr id="104866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IN"/>
          </a:p>
        </p:txBody>
      </p:sp>
      <p:sp>
        <p:nvSpPr>
          <p:cNvPr id="104866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37B70200-232E-4766-B65B-79944090787D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Obj">
  <p:cSld name="Two Content">
    <p:spTree>
      <p:nvGrpSpPr>
        <p:cNvPr id="4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7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66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109BC234-6F95-4317-8B08-0E1FD6E73A5F}" type="datetimeFigureOut">
              <a:rPr lang="en-US" smtClean="0"/>
              <a:t>3/3/2020</a:t>
            </a:fld>
            <a:endParaRPr lang="en-IN"/>
          </a:p>
        </p:txBody>
      </p:sp>
      <p:sp>
        <p:nvSpPr>
          <p:cNvPr id="104866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IN"/>
          </a:p>
        </p:txBody>
      </p:sp>
      <p:sp>
        <p:nvSpPr>
          <p:cNvPr id="104867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37B70200-232E-4766-B65B-79944090787D}" type="slidenum">
              <a:rPr lang="en-IN" smtClean="0"/>
              <a:t>‹#›</a:t>
            </a:fld>
            <a:endParaRPr lang="en-IN"/>
          </a:p>
        </p:txBody>
      </p:sp>
      <p:sp>
        <p:nvSpPr>
          <p:cNvPr id="1048671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672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TxTwoObj">
  <p:cSld name="Comparison">
    <p:spTree>
      <p:nvGrpSpPr>
        <p:cNvPr id="4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73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674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algn="ctr" indent="0" marL="0">
              <a:buNone/>
              <a:defRPr b="0" sz="2400">
                <a:solidFill>
                  <a:schemeClr val="tx2"/>
                </a:solidFill>
                <a:latin typeface="+mj-lt"/>
              </a:defRPr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48675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 lang="en-US"/>
          </a:p>
        </p:txBody>
      </p:sp>
      <p:sp>
        <p:nvSpPr>
          <p:cNvPr id="1048676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algn="ctr" indent="0" marL="0">
              <a:buNone/>
              <a:defRPr b="0" sz="2400" i="0">
                <a:solidFill>
                  <a:schemeClr val="tx2"/>
                </a:solidFill>
                <a:latin typeface="+mj-lt"/>
              </a:defRPr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48677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 lang="en-US"/>
          </a:p>
        </p:txBody>
      </p:sp>
      <p:sp>
        <p:nvSpPr>
          <p:cNvPr id="1048678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109BC234-6F95-4317-8B08-0E1FD6E73A5F}" type="datetimeFigureOut">
              <a:rPr lang="en-US" smtClean="0"/>
              <a:t>3/3/2020</a:t>
            </a:fld>
            <a:endParaRPr lang="en-IN"/>
          </a:p>
        </p:txBody>
      </p:sp>
      <p:sp>
        <p:nvSpPr>
          <p:cNvPr id="1048679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IN"/>
          </a:p>
        </p:txBody>
      </p:sp>
      <p:sp>
        <p:nvSpPr>
          <p:cNvPr id="1048680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37B70200-232E-4766-B65B-79944090787D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Only">
  <p:cSld name="Title Only">
    <p:spTree>
      <p:nvGrpSpPr>
        <p:cNvPr id="3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4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625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109BC234-6F95-4317-8B08-0E1FD6E73A5F}" type="datetimeFigureOut">
              <a:rPr lang="en-US" smtClean="0"/>
              <a:t>3/3/2020</a:t>
            </a:fld>
            <a:endParaRPr lang="en-IN"/>
          </a:p>
        </p:txBody>
      </p:sp>
      <p:sp>
        <p:nvSpPr>
          <p:cNvPr id="1048626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IN"/>
          </a:p>
        </p:txBody>
      </p:sp>
      <p:sp>
        <p:nvSpPr>
          <p:cNvPr id="104862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37B70200-232E-4766-B65B-79944090787D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Sp="0" type="blank">
  <p:cSld name="Blank">
    <p:spTree>
      <p:nvGrpSpPr>
        <p:cNvPr id="2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7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/>
            <a:endParaRPr lang="en-US"/>
          </a:p>
        </p:txBody>
      </p:sp>
      <p:grpSp>
        <p:nvGrpSpPr>
          <p:cNvPr id="29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1048608" name="Freeform 14"/>
            <p:cNvSpPr/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  <p:sp>
          <p:nvSpPr>
            <p:cNvPr id="1048609" name="Freeform 18"/>
            <p:cNvSpPr/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  <p:sp>
          <p:nvSpPr>
            <p:cNvPr id="1048610" name="Freeform 22"/>
            <p:cNvSpPr/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  <p:sp>
          <p:nvSpPr>
            <p:cNvPr id="1048611" name="Freeform 26"/>
            <p:cNvSpPr/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  <p:sp useBgFill="1">
          <p:nvSpPr>
            <p:cNvPr id="1048612" name="Freeform 10"/>
            <p:cNvSpPr/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</p:grpSp>
      <p:sp>
        <p:nvSpPr>
          <p:cNvPr id="104861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109BC234-6F95-4317-8B08-0E1FD6E73A5F}" type="datetimeFigureOut">
              <a:rPr lang="en-US" smtClean="0"/>
              <a:t>3/3/2020</a:t>
            </a:fld>
            <a:endParaRPr lang="en-IN"/>
          </a:p>
        </p:txBody>
      </p:sp>
      <p:sp>
        <p:nvSpPr>
          <p:cNvPr id="104861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IN"/>
          </a:p>
        </p:txBody>
      </p:sp>
      <p:sp>
        <p:nvSpPr>
          <p:cNvPr id="104861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37B70200-232E-4766-B65B-79944090787D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Sp="0" type="objTx">
  <p:cSld name="Content with Caption">
    <p:spTree>
      <p:nvGrpSpPr>
        <p:cNvPr id="4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81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/>
            <a:endParaRPr lang="en-US"/>
          </a:p>
        </p:txBody>
      </p:sp>
      <p:sp>
        <p:nvSpPr>
          <p:cNvPr id="1048682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109BC234-6F95-4317-8B08-0E1FD6E73A5F}" type="datetimeFigureOut">
              <a:rPr lang="en-US" smtClean="0"/>
              <a:t>3/3/2020</a:t>
            </a:fld>
            <a:endParaRPr lang="en-IN"/>
          </a:p>
        </p:txBody>
      </p:sp>
      <p:sp>
        <p:nvSpPr>
          <p:cNvPr id="104868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IN"/>
          </a:p>
        </p:txBody>
      </p:sp>
      <p:sp>
        <p:nvSpPr>
          <p:cNvPr id="104868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37B70200-232E-4766-B65B-79944090787D}" type="slidenum">
              <a:rPr lang="en-IN" smtClean="0"/>
              <a:t>‹#›</a:t>
            </a:fld>
            <a:endParaRPr lang="en-IN"/>
          </a:p>
        </p:txBody>
      </p:sp>
      <p:sp>
        <p:nvSpPr>
          <p:cNvPr id="1048685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indent="0" marL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indent="0" marL="457200">
              <a:buNone/>
              <a:defRPr sz="1200"/>
            </a:lvl2pPr>
            <a:lvl3pPr indent="0" marL="914400">
              <a:buNone/>
              <a:defRPr sz="1000"/>
            </a:lvl3pPr>
            <a:lvl4pPr indent="0" marL="1371600">
              <a:buNone/>
              <a:defRPr sz="900"/>
            </a:lvl4pPr>
            <a:lvl5pPr indent="0" marL="1828800">
              <a:buNone/>
              <a:defRPr sz="900"/>
            </a:lvl5pPr>
            <a:lvl6pPr indent="0" marL="2286000">
              <a:buNone/>
              <a:defRPr sz="900"/>
            </a:lvl6pPr>
            <a:lvl7pPr indent="0" marL="2743200">
              <a:buNone/>
              <a:defRPr sz="900"/>
            </a:lvl7pPr>
            <a:lvl8pPr indent="0" marL="3200400">
              <a:buNone/>
              <a:defRPr sz="900"/>
            </a:lvl8pPr>
            <a:lvl9pPr indent="0" marL="365760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47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048686" name="Freeform 14"/>
            <p:cNvSpPr/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  <p:sp>
          <p:nvSpPr>
            <p:cNvPr id="1048687" name="Freeform 18"/>
            <p:cNvSpPr/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  <p:sp>
          <p:nvSpPr>
            <p:cNvPr id="1048688" name="Freeform 22"/>
            <p:cNvSpPr/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  <p:sp>
          <p:nvSpPr>
            <p:cNvPr id="1048689" name="Freeform 26"/>
            <p:cNvSpPr/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  <p:sp useBgFill="1">
          <p:nvSpPr>
            <p:cNvPr id="1048690" name="Freeform 28"/>
            <p:cNvSpPr/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</p:grpSp>
      <p:sp>
        <p:nvSpPr>
          <p:cNvPr id="1048691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dirty="0" lang="en-US"/>
          </a:p>
        </p:txBody>
      </p:sp>
      <p:sp>
        <p:nvSpPr>
          <p:cNvPr id="1048692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Sp="0" type="picTx">
  <p:cSld name="Picture with Caption">
    <p:spTree>
      <p:nvGrpSpPr>
        <p:cNvPr id="4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9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/>
            <a:endParaRPr lang="en-US"/>
          </a:p>
        </p:txBody>
      </p:sp>
      <p:grpSp>
        <p:nvGrpSpPr>
          <p:cNvPr id="41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48640" name="Freeform 14"/>
            <p:cNvSpPr/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  <p:sp>
          <p:nvSpPr>
            <p:cNvPr id="1048641" name="Freeform 18"/>
            <p:cNvSpPr/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  <p:sp>
          <p:nvSpPr>
            <p:cNvPr id="1048642" name="Freeform 22"/>
            <p:cNvSpPr/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  <p:sp>
          <p:nvSpPr>
            <p:cNvPr id="1048643" name="Freeform 26"/>
            <p:cNvSpPr/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  <p:sp useBgFill="1">
          <p:nvSpPr>
            <p:cNvPr id="1048644" name="Freeform 10"/>
            <p:cNvSpPr/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</p:grpSp>
      <p:sp>
        <p:nvSpPr>
          <p:cNvPr id="1048645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b="0" sz="28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dirty="0" lang="en-US"/>
          </a:p>
        </p:txBody>
      </p:sp>
      <p:sp>
        <p:nvSpPr>
          <p:cNvPr id="1048646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indent="0" marL="0">
              <a:buNone/>
              <a:defRPr sz="1800">
                <a:solidFill>
                  <a:srgbClr val="FFFFFF"/>
                </a:solidFill>
              </a:defRPr>
            </a:lvl1pPr>
            <a:lvl2pPr indent="0" marL="457200">
              <a:buNone/>
              <a:defRPr sz="1200"/>
            </a:lvl2pPr>
            <a:lvl3pPr indent="0" marL="914400">
              <a:buNone/>
              <a:defRPr sz="1000"/>
            </a:lvl3pPr>
            <a:lvl4pPr indent="0" marL="1371600">
              <a:buNone/>
              <a:defRPr sz="900"/>
            </a:lvl4pPr>
            <a:lvl5pPr indent="0" marL="1828800">
              <a:buNone/>
              <a:defRPr sz="900"/>
            </a:lvl5pPr>
            <a:lvl6pPr indent="0" marL="2286000">
              <a:buNone/>
              <a:defRPr sz="900"/>
            </a:lvl6pPr>
            <a:lvl7pPr indent="0" marL="2743200">
              <a:buNone/>
              <a:defRPr sz="900"/>
            </a:lvl7pPr>
            <a:lvl8pPr indent="0" marL="3200400">
              <a:buNone/>
              <a:defRPr sz="900"/>
            </a:lvl8pPr>
            <a:lvl9pPr indent="0" marL="365760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4864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109BC234-6F95-4317-8B08-0E1FD6E73A5F}" type="datetimeFigureOut">
              <a:rPr lang="en-US" smtClean="0"/>
              <a:t>3/3/2020</a:t>
            </a:fld>
            <a:endParaRPr lang="en-IN"/>
          </a:p>
        </p:txBody>
      </p:sp>
      <p:sp>
        <p:nvSpPr>
          <p:cNvPr id="104864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IN"/>
          </a:p>
        </p:txBody>
      </p:sp>
      <p:sp>
        <p:nvSpPr>
          <p:cNvPr id="104864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37B70200-232E-4766-B65B-79944090787D}" type="slidenum">
              <a:rPr lang="en-IN" smtClean="0"/>
              <a:t>‹#›</a:t>
            </a:fld>
            <a:endParaRPr lang="en-IN"/>
          </a:p>
        </p:txBody>
      </p:sp>
      <p:sp>
        <p:nvSpPr>
          <p:cNvPr id="1048650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algn="bl" blurRad="12700" dir="5400000" dist="5000" endPos="30000" rotWithShape="0" stA="30000" sy="-100000"/>
          </a:effectLst>
          <a:scene3d>
            <a:camera prst="perspectiveContrastingLeftFacing" fov="600000">
              <a:rot lat="240000" lon="19799999" rev="0"/>
            </a:camera>
            <a:lightRig dir="t" rig="threeP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algn="ctr" indent="0" marL="0">
              <a:buNone/>
              <a:defRPr sz="3200">
                <a:solidFill>
                  <a:schemeClr val="bg1"/>
                </a:solidFill>
              </a:defRPr>
            </a:lvl1pPr>
            <a:lvl2pPr indent="0" marL="457200">
              <a:buNone/>
              <a:defRPr sz="2800"/>
            </a:lvl2pPr>
            <a:lvl3pPr indent="0" marL="914400">
              <a:buNone/>
              <a:defRPr sz="2400"/>
            </a:lvl3pPr>
            <a:lvl4pPr indent="0" marL="1371600">
              <a:buNone/>
              <a:defRPr sz="2000"/>
            </a:lvl4pPr>
            <a:lvl5pPr indent="0" marL="1828800">
              <a:buNone/>
              <a:defRPr sz="2000"/>
            </a:lvl5pPr>
            <a:lvl6pPr indent="0" marL="2286000">
              <a:buNone/>
              <a:defRPr sz="2000"/>
            </a:lvl6pPr>
            <a:lvl7pPr indent="0" marL="2743200">
              <a:buNone/>
              <a:defRPr sz="2000"/>
            </a:lvl7pPr>
            <a:lvl8pPr indent="0" marL="3200400">
              <a:buNone/>
              <a:defRPr sz="2000"/>
            </a:lvl8pPr>
            <a:lvl9pPr indent="0" marL="365760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dirty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/>
            <a:endParaRPr lang="en-US"/>
          </a:p>
        </p:txBody>
      </p:sp>
      <p:grpSp>
        <p:nvGrpSpPr>
          <p:cNvPr id="11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048577" name="Freeform 14"/>
            <p:cNvSpPr/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  <p:sp>
          <p:nvSpPr>
            <p:cNvPr id="1048578" name="Freeform 18"/>
            <p:cNvSpPr/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  <p:sp>
          <p:nvSpPr>
            <p:cNvPr id="1048579" name="Freeform 22"/>
            <p:cNvSpPr/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  <p:sp>
          <p:nvSpPr>
            <p:cNvPr id="1048580" name="Freeform 26"/>
            <p:cNvSpPr/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  <p:sp useBgFill="1">
          <p:nvSpPr>
            <p:cNvPr id="1048581" name="Freeform 10"/>
            <p:cNvSpPr/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</p:grpSp>
      <p:sp>
        <p:nvSpPr>
          <p:cNvPr id="104858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/>
        </p:spPr>
        <p:txBody>
          <a:bodyPr anchor="ctr" bIns="45720" lIns="91440" rIns="91440" rtlCol="0" tIns="45720" vert="horz">
            <a:normAutofit/>
          </a:bodyPr>
          <a:p>
            <a:r>
              <a:rPr lang="en-US" smtClean="0"/>
              <a:t>Click to edit Master title style</a:t>
            </a:r>
            <a:endParaRPr dirty="0" lang="en-US"/>
          </a:p>
        </p:txBody>
      </p:sp>
      <p:sp>
        <p:nvSpPr>
          <p:cNvPr id="1048583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/>
        </p:spPr>
        <p:txBody>
          <a:bodyPr anchor="ctr" bIns="45720" lIns="91440" rIns="91440" rtlCol="0" tIns="45720" vert="horz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109BC234-6F95-4317-8B08-0E1FD6E73A5F}" type="datetimeFigureOut">
              <a:rPr lang="en-US" smtClean="0"/>
              <a:t>3/3/2020</a:t>
            </a:fld>
            <a:endParaRPr lang="en-IN"/>
          </a:p>
        </p:txBody>
      </p:sp>
      <p:sp>
        <p:nvSpPr>
          <p:cNvPr id="1048584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/>
        </p:spPr>
        <p:txBody>
          <a:bodyPr anchor="ctr" bIns="45720" lIns="91440" rIns="91440" rtlCol="0" tIns="45720" vert="horz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IN"/>
          </a:p>
        </p:txBody>
      </p:sp>
      <p:sp>
        <p:nvSpPr>
          <p:cNvPr id="104858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/>
        </p:spPr>
        <p:txBody>
          <a:bodyPr anchor="ctr" bIns="45720" lIns="91440" rIns="91440" rtlCol="0" tIns="45720" vert="horz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37B70200-232E-4766-B65B-79944090787D}" type="slidenum">
              <a:rPr lang="en-IN" smtClean="0"/>
              <a:t>‹#›</a:t>
            </a:fld>
            <a:endParaRPr lang="en-IN"/>
          </a:p>
        </p:txBody>
      </p:sp>
      <p:sp>
        <p:nvSpPr>
          <p:cNvPr id="1048586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/>
        </p:spPr>
        <p:txBody>
          <a:bodyPr bIns="45720" lIns="91440" rIns="91440" rtlCol="0" tIns="45720" vert="horz">
            <a:normAutofit/>
          </a:bodyPr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 lang="en-US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eaLnBrk="1" hangingPunct="1" latinLnBrk="0" rtl="0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algn="l" defTabSz="914400" eaLnBrk="1" hangingPunct="1" indent="-274320" latinLnBrk="0" marL="274320" rtl="0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algn="l" defTabSz="914400" eaLnBrk="1" hangingPunct="1" indent="-274320" latinLnBrk="0" marL="576263" rtl="0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algn="l" defTabSz="914400" eaLnBrk="1" hangingPunct="1" indent="-228600" latinLnBrk="0" marL="855663" rtl="0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algn="l" defTabSz="914400" eaLnBrk="1" hangingPunct="1" indent="-228600" latinLnBrk="0" marL="1143000" rtl="0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algn="l" defTabSz="914400" eaLnBrk="1" hangingPunct="1" indent="-228600" latinLnBrk="0" marL="1463040" rtl="0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algn="l" defTabSz="914400" eaLnBrk="1" hangingPunct="1" indent="-228600" latinLnBrk="0" marL="1783080" rtl="0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algn="l" defTabSz="914400" eaLnBrk="1" hangingPunct="1" indent="-228600" latinLnBrk="0" marL="2103120" rtl="0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algn="l" defTabSz="914400" eaLnBrk="1" hangingPunct="1" indent="-228600" latinLnBrk="0" marL="2423160" rtl="0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algn="l" defTabSz="914400" eaLnBrk="1" hangingPunct="1" indent="-228600" latinLnBrk="0" marL="2743200" rtl="0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algn="l" defTabSz="914400" eaLnBrk="1" hangingPunct="1" latinLnBrk="0" marL="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latinLnBrk="0" marL="457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latinLnBrk="0" marL="914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latinLnBrk="0" marL="1371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latinLnBrk="0" marL="18288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latinLnBrk="0" marL="22860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latinLnBrk="0" marL="2743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latinLnBrk="0" marL="3200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latinLnBrk="0" marL="3657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image" Target="../media/image2.jpeg"/><Relationship Id="rId2" Type="http://schemas.openxmlformats.org/officeDocument/2006/relationships/image" Target="../media/image3.jpeg"/><Relationship Id="rId3" Type="http://schemas.openxmlformats.org/officeDocument/2006/relationships/slideLayout" Target="../slideLayouts/slideLayout1.xml"/></Relationships>
</file>

<file path=ppt/slides/_rels/slide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8" name="Title 1"/>
          <p:cNvSpPr>
            <a:spLocks noGrp="1"/>
          </p:cNvSpPr>
          <p:nvPr>
            <p:ph type="ctrTitle"/>
          </p:nvPr>
        </p:nvSpPr>
        <p:spPr>
          <a:xfrm>
            <a:off x="0" y="428605"/>
            <a:ext cx="9144000" cy="1344211"/>
          </a:xfrm>
        </p:spPr>
        <p:txBody>
          <a:bodyPr>
            <a:normAutofit/>
          </a:bodyPr>
          <a:p>
            <a:r>
              <a:rPr b="1" dirty="0" sz="3200" lang="en-US">
                <a:solidFill>
                  <a:schemeClr val="tx1"/>
                </a:solidFill>
              </a:rPr>
              <a:t>M.L. </a:t>
            </a:r>
            <a:r>
              <a:rPr b="1" dirty="0" sz="3200" lang="en-US" err="1">
                <a:solidFill>
                  <a:schemeClr val="tx1"/>
                </a:solidFill>
              </a:rPr>
              <a:t>Arya</a:t>
            </a:r>
            <a:r>
              <a:rPr b="1" dirty="0" sz="3200" lang="en-US">
                <a:solidFill>
                  <a:schemeClr val="tx1"/>
                </a:solidFill>
              </a:rPr>
              <a:t> College, </a:t>
            </a:r>
            <a:r>
              <a:rPr b="1" dirty="0" sz="3200" lang="en-US" err="1">
                <a:solidFill>
                  <a:schemeClr val="tx1"/>
                </a:solidFill>
              </a:rPr>
              <a:t>Kasba</a:t>
            </a:r>
            <a:r>
              <a:rPr b="1" dirty="0" lang="en-US">
                <a:solidFill>
                  <a:schemeClr val="tx1"/>
                </a:solidFill>
              </a:rPr>
              <a:t/>
            </a:r>
            <a:br>
              <a:rPr b="1" dirty="0" lang="en-US">
                <a:solidFill>
                  <a:schemeClr val="tx1"/>
                </a:solidFill>
              </a:rPr>
            </a:br>
            <a:r>
              <a:rPr b="1" dirty="0" sz="2400" lang="en-US"/>
              <a:t>(NAAC “B” Grade College)</a:t>
            </a:r>
            <a:endParaRPr dirty="0" sz="2400" lang="en-IN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48599" name="Subtitle 2"/>
          <p:cNvSpPr>
            <a:spLocks noGrp="1"/>
          </p:cNvSpPr>
          <p:nvPr>
            <p:ph type="subTitle" idx="1"/>
          </p:nvPr>
        </p:nvSpPr>
        <p:spPr>
          <a:xfrm>
            <a:off x="971600" y="2060848"/>
            <a:ext cx="7416824" cy="3577952"/>
          </a:xfrm>
        </p:spPr>
        <p:txBody>
          <a:bodyPr>
            <a:normAutofit fontScale="60000" lnSpcReduction="20000"/>
          </a:bodyPr>
          <a:p>
            <a:endParaRPr dirty="0" sz="2800" lang="en-US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b="1" dirty="0" sz="2800" lang="en-US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POLITICAL THEORY</a:t>
            </a:r>
          </a:p>
          <a:p>
            <a:r>
              <a:rPr b="1" dirty="0" sz="2800" lang="en-US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</a:t>
            </a:r>
          </a:p>
          <a:p>
            <a:r>
              <a:rPr b="1" dirty="0" sz="2800" lang="en-US" smtClean="0">
                <a:solidFill>
                  <a:schemeClr val="tx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Topic- Main Features of Pluralism</a:t>
            </a:r>
            <a:endParaRPr b="1" dirty="0" sz="2900" lang="en-US">
              <a:solidFill>
                <a:schemeClr val="tx1"/>
              </a:solidFill>
              <a:latin typeface="Times New Roman" pitchFamily="18" charset="0"/>
              <a:ea typeface="Tahoma" pitchFamily="34" charset="0"/>
              <a:cs typeface="Times New Roman" pitchFamily="18" charset="0"/>
            </a:endParaRPr>
          </a:p>
          <a:p>
            <a:r>
              <a:rPr dirty="0" sz="2800" lang="en-US" smtClean="0">
                <a:solidFill>
                  <a:schemeClr val="tx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                                                             </a:t>
            </a:r>
          </a:p>
          <a:p/>
          <a:p>
            <a:endParaRPr b="1" dirty="0" sz="2800" lang="en-US" smtClean="0">
              <a:solidFill>
                <a:schemeClr val="tx1"/>
              </a:solidFill>
              <a:latin typeface="Times New Roman" pitchFamily="18" charset="0"/>
              <a:ea typeface="Tahoma" pitchFamily="34" charset="0"/>
              <a:cs typeface="Times New Roman" pitchFamily="18" charset="0"/>
            </a:endParaRPr>
          </a:p>
          <a:p>
            <a:endParaRPr b="1" dirty="0" sz="2800" lang="en-US" smtClean="0">
              <a:solidFill>
                <a:schemeClr val="tx1"/>
              </a:solidFill>
              <a:latin typeface="Times New Roman" pitchFamily="18" charset="0"/>
              <a:ea typeface="Tahoma" pitchFamily="34" charset="0"/>
              <a:cs typeface="Times New Roman" pitchFamily="18" charset="0"/>
            </a:endParaRPr>
          </a:p>
          <a:p>
            <a:r>
              <a:rPr b="1" dirty="0" sz="2800" lang="en-US" smtClean="0">
                <a:solidFill>
                  <a:schemeClr val="tx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                                                              </a:t>
            </a:r>
          </a:p>
          <a:p>
            <a:r>
              <a:rPr b="1" dirty="0" sz="2800" lang="en-US" smtClean="0">
                <a:solidFill>
                  <a:schemeClr val="tx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 				       </a:t>
            </a:r>
            <a:r>
              <a:rPr b="1" dirty="0" sz="2800" lang="en-US">
                <a:solidFill>
                  <a:schemeClr val="tx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</a:p>
          <a:p>
            <a:pPr algn="r"/>
            <a:r>
              <a:rPr b="1" dirty="0" sz="2800" lang="en-US">
                <a:solidFill>
                  <a:schemeClr val="tx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 				       Presented By </a:t>
            </a:r>
          </a:p>
          <a:p>
            <a:pPr algn="r"/>
            <a:r>
              <a:rPr b="1" dirty="0" sz="2800" lang="en-US">
                <a:solidFill>
                  <a:schemeClr val="tx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Dr. </a:t>
            </a:r>
            <a:r>
              <a:rPr b="1" dirty="0" sz="2800" lang="en-US" err="1">
                <a:solidFill>
                  <a:schemeClr val="tx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Anuany</a:t>
            </a:r>
            <a:r>
              <a:rPr b="1" dirty="0" sz="2800" lang="en-US">
                <a:solidFill>
                  <a:schemeClr val="tx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Prakash Sinha </a:t>
            </a:r>
          </a:p>
          <a:p>
            <a:pPr algn="r"/>
            <a:r>
              <a:rPr b="1" dirty="0" sz="2200" lang="en-US">
                <a:solidFill>
                  <a:schemeClr val="tx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Guest   Faculty</a:t>
            </a:r>
          </a:p>
          <a:p>
            <a:pPr algn="r"/>
            <a:r>
              <a:rPr b="1" dirty="0" sz="2200" lang="en-US">
                <a:solidFill>
                  <a:schemeClr val="tx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Dept. of Political Science</a:t>
            </a:r>
            <a:endParaRPr b="1" dirty="0" sz="2200" lang="en-IN">
              <a:solidFill>
                <a:schemeClr val="tx1"/>
              </a:solidFill>
              <a:latin typeface="Times New Roman" pitchFamily="18" charset="0"/>
              <a:ea typeface="Tahoma" pitchFamily="34" charset="0"/>
              <a:cs typeface="Times New Roman" pitchFamily="18" charset="0"/>
            </a:endParaRPr>
          </a:p>
        </p:txBody>
      </p:sp>
      <p:pic>
        <p:nvPicPr>
          <p:cNvPr id="2097152" name="Picture 3" descr="download.jpg"/>
          <p:cNvPicPr>
            <a:picLocks noChangeAspect="1"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>
            <a:off x="179512" y="210668"/>
            <a:ext cx="1872208" cy="1752600"/>
          </a:xfrm>
          <a:prstGeom prst="rect"/>
        </p:spPr>
      </p:pic>
      <p:pic>
        <p:nvPicPr>
          <p:cNvPr id="2097153" name="Picture 4" descr="images.jpg"/>
          <p:cNvPicPr>
            <a:picLocks noChangeAspect="1"/>
          </p:cNvPicPr>
          <p:nvPr/>
        </p:nvPicPr>
        <p:blipFill>
          <a:blip xmlns:r="http://schemas.openxmlformats.org/officeDocument/2006/relationships" r:embed="rId2"/>
          <a:stretch>
            <a:fillRect/>
          </a:stretch>
        </p:blipFill>
        <p:spPr>
          <a:xfrm>
            <a:off x="7020272" y="163798"/>
            <a:ext cx="1905000" cy="1752600"/>
          </a:xfrm>
          <a:prstGeom prst="rect"/>
        </p:spPr>
      </p:pic>
    </p:spTree>
  </p:cSld>
  <p:clrMapOvr>
    <a:masterClrMapping/>
  </p:clrMapOvr>
  <p:timing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5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p>
            <a:pPr algn="just">
              <a:buNone/>
            </a:pPr>
            <a:r>
              <a:rPr dirty="0" sz="2500" lang="en-IN" smtClean="0">
                <a:latin typeface="Kruti Dev 010" pitchFamily="2" charset="0"/>
              </a:rPr>
              <a:t>	</a:t>
            </a:r>
            <a:r>
              <a:rPr dirty="0" sz="2500" lang="en-IN" err="1" smtClean="0">
                <a:latin typeface="Kruti Dev 010" pitchFamily="2" charset="0"/>
              </a:rPr>
              <a:t>cgqyokn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fofHkUu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fo</a:t>
            </a:r>
            <a:r>
              <a:rPr dirty="0" sz="2500" lang="en-IN" smtClean="0">
                <a:latin typeface="Kruti Dev 010" pitchFamily="2" charset="0"/>
              </a:rPr>
              <a:t>}</a:t>
            </a:r>
            <a:r>
              <a:rPr dirty="0" sz="2500" lang="en-IN" err="1" smtClean="0">
                <a:latin typeface="Kruti Dev 010" pitchFamily="2" charset="0"/>
              </a:rPr>
              <a:t>kuksa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fopkjksa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vk</a:t>
            </a:r>
            <a:r>
              <a:rPr dirty="0" sz="2500" lang="en-IN" smtClean="0">
                <a:latin typeface="Kruti Dev 010" pitchFamily="2" charset="0"/>
              </a:rPr>
              <a:t>/</a:t>
            </a:r>
            <a:r>
              <a:rPr dirty="0" sz="2500" lang="en-IN" err="1" smtClean="0">
                <a:latin typeface="Kruti Dev 010" pitchFamily="2" charset="0"/>
              </a:rPr>
              <a:t>kkj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ij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cgqyokn</a:t>
            </a:r>
            <a:r>
              <a:rPr dirty="0" sz="2500" lang="en-IN" smtClean="0">
                <a:latin typeface="Kruti Dev 010" pitchFamily="2" charset="0"/>
              </a:rPr>
              <a:t> dh </a:t>
            </a:r>
            <a:r>
              <a:rPr dirty="0" sz="2500" lang="en-IN" err="1" smtClean="0">
                <a:latin typeface="Kruti Dev 010" pitchFamily="2" charset="0"/>
              </a:rPr>
              <a:t>eq</a:t>
            </a:r>
            <a:r>
              <a:rPr dirty="0" sz="2500" lang="en-IN" smtClean="0">
                <a:latin typeface="Kruti Dev 010" pitchFamily="2" charset="0"/>
              </a:rPr>
              <a:t>[; </a:t>
            </a:r>
            <a:r>
              <a:rPr dirty="0" sz="2500" lang="en-IN" err="1" smtClean="0">
                <a:latin typeface="Kruti Dev 010" pitchFamily="2" charset="0"/>
              </a:rPr>
              <a:t>fo'ks"krk</a:t>
            </a:r>
            <a:r>
              <a:rPr dirty="0" sz="2500" lang="en-IN" smtClean="0">
                <a:latin typeface="Kruti Dev 010" pitchFamily="2" charset="0"/>
              </a:rPr>
              <a:t>,¡ </a:t>
            </a:r>
            <a:r>
              <a:rPr dirty="0" sz="2500" lang="en-IN" err="1" smtClean="0">
                <a:latin typeface="Kruti Dev 010" pitchFamily="2" charset="0"/>
              </a:rPr>
              <a:t>fuEufyf</a:t>
            </a:r>
            <a:r>
              <a:rPr dirty="0" sz="2500" lang="en-IN" smtClean="0">
                <a:latin typeface="Kruti Dev 010" pitchFamily="2" charset="0"/>
              </a:rPr>
              <a:t>[</a:t>
            </a:r>
            <a:r>
              <a:rPr dirty="0" sz="2500" lang="en-IN" err="1" smtClean="0">
                <a:latin typeface="Kruti Dev 010" pitchFamily="2" charset="0"/>
              </a:rPr>
              <a:t>kr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gSa</a:t>
            </a:r>
            <a:endParaRPr dirty="0" sz="2500" lang="el-GR" smtClean="0"/>
          </a:p>
          <a:p>
            <a:pPr algn="just"/>
            <a:r>
              <a:rPr b="1" dirty="0" sz="2500" lang="en-IN" smtClean="0">
                <a:latin typeface="Kruti Dev 010" pitchFamily="2" charset="0"/>
              </a:rPr>
              <a:t>1- </a:t>
            </a:r>
            <a:r>
              <a:rPr b="1" dirty="0" sz="2500" lang="en-IN" err="1" smtClean="0">
                <a:latin typeface="Kruti Dev 010" pitchFamily="2" charset="0"/>
              </a:rPr>
              <a:t>jkT</a:t>
            </a:r>
            <a:r>
              <a:rPr b="1" dirty="0" sz="2500" lang="en-IN" smtClean="0">
                <a:latin typeface="Kruti Dev 010" pitchFamily="2" charset="0"/>
              </a:rPr>
              <a:t>; </a:t>
            </a:r>
            <a:r>
              <a:rPr b="1" dirty="0" sz="2500" lang="en-IN" err="1" smtClean="0">
                <a:latin typeface="Kruti Dev 010" pitchFamily="2" charset="0"/>
              </a:rPr>
              <a:t>lEiw.kZ</a:t>
            </a:r>
            <a:r>
              <a:rPr b="1" dirty="0" sz="2500" lang="en-IN" smtClean="0">
                <a:latin typeface="Kruti Dev 010" pitchFamily="2" charset="0"/>
              </a:rPr>
              <a:t> </a:t>
            </a:r>
            <a:r>
              <a:rPr b="1" dirty="0" sz="2500" lang="en-IN" err="1" smtClean="0">
                <a:latin typeface="Kruti Dev 010" pitchFamily="2" charset="0"/>
              </a:rPr>
              <a:t>ugha</a:t>
            </a:r>
            <a:r>
              <a:rPr b="1" dirty="0" sz="2500" lang="en-IN" smtClean="0">
                <a:latin typeface="Kruti Dev 010" pitchFamily="2" charset="0"/>
              </a:rPr>
              <a:t> </a:t>
            </a:r>
            <a:r>
              <a:rPr b="1" dirty="0" sz="2500" lang="en-IN" err="1" smtClean="0">
                <a:latin typeface="Kruti Dev 010" pitchFamily="2" charset="0"/>
              </a:rPr>
              <a:t>gS</a:t>
            </a:r>
            <a:r>
              <a:rPr b="1" dirty="0" sz="2500" lang="en-US" smtClean="0">
                <a:latin typeface="Kruti Dev 010" pitchFamily="2" charset="0"/>
              </a:rPr>
              <a:t> </a:t>
            </a:r>
          </a:p>
          <a:p>
            <a:pPr algn="just">
              <a:buNone/>
            </a:pPr>
            <a:r>
              <a:rPr b="1" dirty="0" sz="2500" lang="en-US" smtClean="0">
                <a:latin typeface="Kruti Dev 010" pitchFamily="2" charset="0"/>
              </a:rPr>
              <a:t>		</a:t>
            </a:r>
            <a:r>
              <a:rPr dirty="0" sz="2500" lang="en-IN" err="1" smtClean="0">
                <a:latin typeface="Kruti Dev 010" pitchFamily="2" charset="0"/>
              </a:rPr>
              <a:t>bl</a:t>
            </a:r>
            <a:r>
              <a:rPr dirty="0" sz="2500" lang="en-IN" smtClean="0">
                <a:latin typeface="Kruti Dev 010" pitchFamily="2" charset="0"/>
              </a:rPr>
              <a:t> fl)</a:t>
            </a:r>
            <a:r>
              <a:rPr dirty="0" sz="2500" lang="en-IN" err="1" smtClean="0">
                <a:latin typeface="Kruti Dev 010" pitchFamily="2" charset="0"/>
              </a:rPr>
              <a:t>kar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vuqlkj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euq</a:t>
            </a:r>
            <a:r>
              <a:rPr dirty="0" sz="2500" lang="en-IN" smtClean="0">
                <a:latin typeface="Kruti Dev 010" pitchFamily="2" charset="0"/>
              </a:rPr>
              <a:t>"; </a:t>
            </a:r>
            <a:r>
              <a:rPr dirty="0" sz="2500" lang="en-IN" err="1" smtClean="0">
                <a:latin typeface="Kruti Dev 010" pitchFamily="2" charset="0"/>
              </a:rPr>
              <a:t>dk</a:t>
            </a:r>
            <a:r>
              <a:rPr dirty="0" sz="2500" lang="en-IN" smtClean="0">
                <a:latin typeface="Kruti Dev 010" pitchFamily="2" charset="0"/>
              </a:rPr>
              <a:t> thou </a:t>
            </a:r>
            <a:r>
              <a:rPr dirty="0" sz="2500" lang="en-IN" err="1" smtClean="0">
                <a:latin typeface="Kruti Dev 010" pitchFamily="2" charset="0"/>
              </a:rPr>
              <a:t>cgqeq</a:t>
            </a:r>
            <a:r>
              <a:rPr dirty="0" sz="2500" lang="en-IN" smtClean="0">
                <a:latin typeface="Kruti Dev 010" pitchFamily="2" charset="0"/>
              </a:rPr>
              <a:t>[</a:t>
            </a:r>
            <a:r>
              <a:rPr dirty="0" sz="2500" lang="en-IN" err="1" smtClean="0">
                <a:latin typeface="Kruti Dev 010" pitchFamily="2" charset="0"/>
              </a:rPr>
              <a:t>kh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gSA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euq</a:t>
            </a:r>
            <a:r>
              <a:rPr dirty="0" sz="2500" lang="en-IN" smtClean="0">
                <a:latin typeface="Kruti Dev 010" pitchFamily="2" charset="0"/>
              </a:rPr>
              <a:t>"; </a:t>
            </a:r>
            <a:r>
              <a:rPr dirty="0" sz="2500" lang="en-IN" err="1" smtClean="0">
                <a:latin typeface="Kruti Dev 010" pitchFamily="2" charset="0"/>
              </a:rPr>
              <a:t>viuh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vko';drkvksa</a:t>
            </a:r>
            <a:r>
              <a:rPr dirty="0" sz="2500" lang="en-IN" smtClean="0">
                <a:latin typeface="Kruti Dev 010" pitchFamily="2" charset="0"/>
              </a:rPr>
              <a:t> dh </a:t>
            </a:r>
            <a:r>
              <a:rPr dirty="0" sz="2500" lang="en-IN" err="1" smtClean="0">
                <a:latin typeface="Kruti Dev 010" pitchFamily="2" charset="0"/>
              </a:rPr>
              <a:t>iwfrZ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fy</a:t>
            </a:r>
            <a:r>
              <a:rPr dirty="0" sz="2500" lang="en-IN" smtClean="0">
                <a:latin typeface="Kruti Dev 010" pitchFamily="2" charset="0"/>
              </a:rPr>
              <a:t>, </a:t>
            </a:r>
            <a:r>
              <a:rPr dirty="0" sz="2500" lang="en-IN" err="1" smtClean="0">
                <a:latin typeface="Kruti Dev 010" pitchFamily="2" charset="0"/>
              </a:rPr>
              <a:t>vusd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leqnk;ksa</a:t>
            </a:r>
            <a:r>
              <a:rPr dirty="0" sz="2500" lang="en-IN" smtClean="0">
                <a:latin typeface="Kruti Dev 010" pitchFamily="2" charset="0"/>
              </a:rPr>
              <a:t> dh </a:t>
            </a:r>
            <a:r>
              <a:rPr dirty="0" sz="2500" lang="en-IN" err="1" smtClean="0">
                <a:latin typeface="Kruti Dev 010" pitchFamily="2" charset="0"/>
              </a:rPr>
              <a:t>LFkkiuk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djrk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gSA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bu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leqnk;ksa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esa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jktuhfrd</a:t>
            </a:r>
            <a:r>
              <a:rPr dirty="0" sz="2500" lang="en-IN" smtClean="0">
                <a:latin typeface="Kruti Dev 010" pitchFamily="2" charset="0"/>
              </a:rPr>
              <a:t>] </a:t>
            </a:r>
            <a:r>
              <a:rPr dirty="0" sz="2500" lang="en-IN" err="1" smtClean="0">
                <a:latin typeface="Kruti Dev 010" pitchFamily="2" charset="0"/>
              </a:rPr>
              <a:t>lkekftd</a:t>
            </a:r>
            <a:r>
              <a:rPr dirty="0" sz="2500" lang="en-IN" smtClean="0">
                <a:latin typeface="Kruti Dev 010" pitchFamily="2" charset="0"/>
              </a:rPr>
              <a:t>] /</a:t>
            </a:r>
            <a:r>
              <a:rPr dirty="0" sz="2500" lang="en-IN" err="1" smtClean="0">
                <a:latin typeface="Kruti Dev 010" pitchFamily="2" charset="0"/>
              </a:rPr>
              <a:t>kfeZd</a:t>
            </a:r>
            <a:r>
              <a:rPr dirty="0" sz="2500" lang="en-IN" smtClean="0">
                <a:latin typeface="Kruti Dev 010" pitchFamily="2" charset="0"/>
              </a:rPr>
              <a:t>] </a:t>
            </a:r>
            <a:r>
              <a:rPr dirty="0" sz="2500" lang="en-IN" err="1" smtClean="0">
                <a:latin typeface="Kruti Dev 010" pitchFamily="2" charset="0"/>
              </a:rPr>
              <a:t>vkfFkZd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rFkk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lkaLÑfrd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laxBu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gksrs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gSaA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vius</a:t>
            </a:r>
            <a:r>
              <a:rPr dirty="0" sz="2500" lang="en-IN" smtClean="0">
                <a:latin typeface="Kruti Dev 010" pitchFamily="2" charset="0"/>
              </a:rPr>
              <a:t> thou </a:t>
            </a:r>
            <a:r>
              <a:rPr dirty="0" sz="2500" lang="en-IN" err="1" smtClean="0">
                <a:latin typeface="Kruti Dev 010" pitchFamily="2" charset="0"/>
              </a:rPr>
              <a:t>ds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izR;sd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igyw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dks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rHkh</a:t>
            </a:r>
            <a:r>
              <a:rPr dirty="0" sz="2500" lang="en-IN" smtClean="0">
                <a:latin typeface="Kruti Dev 010" pitchFamily="2" charset="0"/>
              </a:rPr>
              <a:t> ;g </a:t>
            </a:r>
            <a:r>
              <a:rPr dirty="0" sz="2500" lang="en-IN" err="1" smtClean="0">
                <a:latin typeface="Kruti Dev 010" pitchFamily="2" charset="0"/>
              </a:rPr>
              <a:t>iw.kZ:i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ls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fodflr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dj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ldrk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gS</a:t>
            </a:r>
            <a:r>
              <a:rPr dirty="0" sz="2500" lang="en-IN" smtClean="0">
                <a:latin typeface="Kruti Dev 010" pitchFamily="2" charset="0"/>
              </a:rPr>
              <a:t> ;fn </a:t>
            </a:r>
            <a:r>
              <a:rPr dirty="0" sz="2500" lang="en-IN" err="1" smtClean="0">
                <a:latin typeface="Kruti Dev 010" pitchFamily="2" charset="0"/>
              </a:rPr>
              <a:t>bu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leqnk;ksa</a:t>
            </a:r>
            <a:r>
              <a:rPr dirty="0" sz="2500" lang="en-IN" smtClean="0">
                <a:latin typeface="Kruti Dev 010" pitchFamily="2" charset="0"/>
              </a:rPr>
              <a:t> dh </a:t>
            </a:r>
            <a:r>
              <a:rPr dirty="0" sz="2500" lang="en-IN" err="1" smtClean="0">
                <a:latin typeface="Kruti Dev 010" pitchFamily="2" charset="0"/>
              </a:rPr>
              <a:t>vius</a:t>
            </a:r>
            <a:r>
              <a:rPr dirty="0" sz="2500" lang="en-IN" smtClean="0">
                <a:latin typeface="Kruti Dev 010" pitchFamily="2" charset="0"/>
              </a:rPr>
              <a:t> {</a:t>
            </a:r>
            <a:r>
              <a:rPr dirty="0" sz="2500" lang="en-IN" err="1" smtClean="0">
                <a:latin typeface="Kruti Dev 010" pitchFamily="2" charset="0"/>
              </a:rPr>
              <a:t>ks</a:t>
            </a:r>
            <a:r>
              <a:rPr dirty="0" sz="2500" lang="en-IN" smtClean="0">
                <a:latin typeface="Kruti Dev 010" pitchFamily="2" charset="0"/>
              </a:rPr>
              <a:t>= </a:t>
            </a:r>
            <a:r>
              <a:rPr dirty="0" sz="2500" lang="en-IN" err="1" smtClean="0">
                <a:latin typeface="Kruti Dev 010" pitchFamily="2" charset="0"/>
              </a:rPr>
              <a:t>esa</a:t>
            </a:r>
            <a:r>
              <a:rPr dirty="0" sz="2500" lang="en-IN" smtClean="0">
                <a:latin typeface="Kruti Dev 010" pitchFamily="2" charset="0"/>
              </a:rPr>
              <a:t> Lora=</a:t>
            </a:r>
            <a:r>
              <a:rPr dirty="0" sz="2500" lang="en-IN" err="1" smtClean="0">
                <a:latin typeface="Kruti Dev 010" pitchFamily="2" charset="0"/>
              </a:rPr>
              <a:t>rk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gksA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leqnk;ksa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dks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vius&amp;vius</a:t>
            </a:r>
            <a:r>
              <a:rPr dirty="0" sz="2500" lang="en-IN" smtClean="0">
                <a:latin typeface="Kruti Dev 010" pitchFamily="2" charset="0"/>
              </a:rPr>
              <a:t> {</a:t>
            </a:r>
            <a:r>
              <a:rPr dirty="0" sz="2500" lang="en-IN" err="1" smtClean="0">
                <a:latin typeface="Kruti Dev 010" pitchFamily="2" charset="0"/>
              </a:rPr>
              <a:t>ks</a:t>
            </a:r>
            <a:r>
              <a:rPr dirty="0" sz="2500" lang="en-IN" smtClean="0">
                <a:latin typeface="Kruti Dev 010" pitchFamily="2" charset="0"/>
              </a:rPr>
              <a:t>= </a:t>
            </a:r>
            <a:r>
              <a:rPr dirty="0" sz="2500" lang="en-IN" err="1" smtClean="0">
                <a:latin typeface="Kruti Dev 010" pitchFamily="2" charset="0"/>
              </a:rPr>
              <a:t>esa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izHkqlÙkk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izkIr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gksuh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pkfg,A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izHkqlÙkk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dsoy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jkT</a:t>
            </a:r>
            <a:r>
              <a:rPr dirty="0" sz="2500" lang="en-IN" smtClean="0">
                <a:latin typeface="Kruti Dev 010" pitchFamily="2" charset="0"/>
              </a:rPr>
              <a:t>; </a:t>
            </a:r>
            <a:r>
              <a:rPr dirty="0" sz="2500" lang="en-IN" err="1" smtClean="0">
                <a:latin typeface="Kruti Dev 010" pitchFamily="2" charset="0"/>
              </a:rPr>
              <a:t>ds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ikl</a:t>
            </a:r>
            <a:r>
              <a:rPr dirty="0" sz="2500" lang="en-IN" smtClean="0">
                <a:latin typeface="Kruti Dev 010" pitchFamily="2" charset="0"/>
              </a:rPr>
              <a:t> u </a:t>
            </a:r>
            <a:r>
              <a:rPr dirty="0" sz="2500" lang="en-IN" err="1" smtClean="0">
                <a:latin typeface="Kruti Dev 010" pitchFamily="2" charset="0"/>
              </a:rPr>
              <a:t>gksdj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lHkh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leqnk;ksa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esa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foHkkftr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gksuh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pkfg,A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bl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izHkqlÙkk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ij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jkT</a:t>
            </a:r>
            <a:r>
              <a:rPr dirty="0" sz="2500" lang="en-IN" smtClean="0">
                <a:latin typeface="Kruti Dev 010" pitchFamily="2" charset="0"/>
              </a:rPr>
              <a:t>; </a:t>
            </a:r>
            <a:r>
              <a:rPr dirty="0" sz="2500" lang="en-IN" err="1" smtClean="0">
                <a:latin typeface="Kruti Dev 010" pitchFamily="2" charset="0"/>
              </a:rPr>
              <a:t>dk</a:t>
            </a:r>
            <a:r>
              <a:rPr dirty="0" sz="2500" lang="en-IN" smtClean="0">
                <a:latin typeface="Kruti Dev 010" pitchFamily="2" charset="0"/>
              </a:rPr>
              <a:t> ,</a:t>
            </a:r>
            <a:r>
              <a:rPr dirty="0" sz="2500" lang="en-IN" err="1" smtClean="0">
                <a:latin typeface="Kruti Dev 010" pitchFamily="2" charset="0"/>
              </a:rPr>
              <a:t>dkf</a:t>
            </a:r>
            <a:r>
              <a:rPr dirty="0" sz="2500" lang="en-IN" smtClean="0">
                <a:latin typeface="Kruti Dev 010" pitchFamily="2" charset="0"/>
              </a:rPr>
              <a:t>/</a:t>
            </a:r>
            <a:r>
              <a:rPr dirty="0" sz="2500" lang="en-IN" err="1" smtClean="0">
                <a:latin typeface="Kruti Dev 010" pitchFamily="2" charset="0"/>
              </a:rPr>
              <a:t>kdkj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ugha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gksuk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pkfg,A</a:t>
            </a:r>
            <a:endParaRPr dirty="0" sz="2500" lang="en-IN">
              <a:latin typeface="Kruti Dev 010" pitchFamily="2" charset="0"/>
            </a:endParaRPr>
          </a:p>
        </p:txBody>
      </p:sp>
      <p:sp>
        <p:nvSpPr>
          <p:cNvPr id="1048606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p>
            <a:r>
              <a:rPr b="1" dirty="0" sz="3000" lang="en-IN" err="1" smtClean="0">
                <a:latin typeface="Kruti Dev 010" pitchFamily="2" charset="0"/>
              </a:rPr>
              <a:t>cgqyokn</a:t>
            </a:r>
            <a:r>
              <a:rPr b="1" dirty="0" sz="3000" lang="en-IN" smtClean="0">
                <a:latin typeface="Kruti Dev 010" pitchFamily="2" charset="0"/>
              </a:rPr>
              <a:t> dh </a:t>
            </a:r>
            <a:r>
              <a:rPr b="1" dirty="0" sz="3000" lang="en-IN" err="1" smtClean="0">
                <a:latin typeface="Kruti Dev 010" pitchFamily="2" charset="0"/>
              </a:rPr>
              <a:t>eq</a:t>
            </a:r>
            <a:r>
              <a:rPr b="1" dirty="0" sz="3000" lang="en-IN" smtClean="0">
                <a:latin typeface="Kruti Dev 010" pitchFamily="2" charset="0"/>
              </a:rPr>
              <a:t>[; </a:t>
            </a:r>
            <a:r>
              <a:rPr b="1" dirty="0" sz="3000" lang="en-IN" err="1" smtClean="0">
                <a:latin typeface="Kruti Dev 010" pitchFamily="2" charset="0"/>
              </a:rPr>
              <a:t>fo'ks"krk</a:t>
            </a:r>
            <a:r>
              <a:rPr b="1" dirty="0" sz="3000" lang="en-IN" smtClean="0">
                <a:latin typeface="Kruti Dev 010" pitchFamily="2" charset="0"/>
              </a:rPr>
              <a:t>,¡ </a:t>
            </a:r>
            <a:br>
              <a:rPr b="1" dirty="0" sz="3000" lang="en-IN" smtClean="0">
                <a:latin typeface="Kruti Dev 010" pitchFamily="2" charset="0"/>
              </a:rPr>
            </a:br>
            <a:r>
              <a:rPr b="1" dirty="0" sz="3000" lang="en-IN" smtClean="0"/>
              <a:t>(</a:t>
            </a:r>
            <a:r>
              <a:rPr b="1" dirty="0" sz="3000" lang="en-IN" smtClean="0">
                <a:latin typeface="Times New Roman" pitchFamily="18" charset="0"/>
                <a:cs typeface="Times New Roman" pitchFamily="18" charset="0"/>
              </a:rPr>
              <a:t>Main Features of Pluralism)</a:t>
            </a:r>
            <a:endParaRPr dirty="0" sz="3000" lang="en-IN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6" name="Rectangle 1"/>
          <p:cNvSpPr/>
          <p:nvPr/>
        </p:nvSpPr>
        <p:spPr>
          <a:xfrm>
            <a:off x="357158" y="571480"/>
            <a:ext cx="8501122" cy="5984240"/>
          </a:xfrm>
          <a:prstGeom prst="rect"/>
        </p:spPr>
        <p:txBody>
          <a:bodyPr wrap="square">
            <a:spAutoFit/>
          </a:bodyPr>
          <a:p>
            <a:pPr algn="just"/>
            <a:endParaRPr b="1" dirty="0" sz="2500" lang="en-IN" smtClean="0">
              <a:latin typeface="Kruti Dev 010" pitchFamily="2" charset="0"/>
            </a:endParaRPr>
          </a:p>
          <a:p>
            <a:pPr algn="just"/>
            <a:r>
              <a:rPr b="1" dirty="0" sz="2500" lang="en-IN" smtClean="0">
                <a:latin typeface="Kruti Dev 010" pitchFamily="2" charset="0"/>
              </a:rPr>
              <a:t>2- </a:t>
            </a:r>
            <a:r>
              <a:rPr b="1" dirty="0" sz="2500" lang="en-IN" err="1" smtClean="0">
                <a:latin typeface="Kruti Dev 010" pitchFamily="2" charset="0"/>
              </a:rPr>
              <a:t>O;fDr</a:t>
            </a:r>
            <a:r>
              <a:rPr b="1" dirty="0" sz="2500" lang="en-IN" smtClean="0">
                <a:latin typeface="Kruti Dev 010" pitchFamily="2" charset="0"/>
              </a:rPr>
              <a:t> </a:t>
            </a:r>
            <a:r>
              <a:rPr b="1" dirty="0" sz="2500" lang="en-IN" err="1" smtClean="0">
                <a:latin typeface="Kruti Dev 010" pitchFamily="2" charset="0"/>
              </a:rPr>
              <a:t>dk</a:t>
            </a:r>
            <a:r>
              <a:rPr b="1" dirty="0" sz="2500" lang="en-IN" smtClean="0">
                <a:latin typeface="Kruti Dev 010" pitchFamily="2" charset="0"/>
              </a:rPr>
              <a:t> </a:t>
            </a:r>
            <a:r>
              <a:rPr b="1" dirty="0" sz="2500" lang="en-IN" err="1" smtClean="0">
                <a:latin typeface="Kruti Dev 010" pitchFamily="2" charset="0"/>
              </a:rPr>
              <a:t>laca</a:t>
            </a:r>
            <a:r>
              <a:rPr b="1" dirty="0" sz="2500" lang="en-IN" smtClean="0">
                <a:latin typeface="Kruti Dev 010" pitchFamily="2" charset="0"/>
              </a:rPr>
              <a:t>/k </a:t>
            </a:r>
            <a:r>
              <a:rPr b="1" dirty="0" sz="2500" lang="en-IN" err="1" smtClean="0">
                <a:latin typeface="Kruti Dev 010" pitchFamily="2" charset="0"/>
              </a:rPr>
              <a:t>vU</a:t>
            </a:r>
            <a:r>
              <a:rPr b="1" dirty="0" sz="2500" lang="en-IN" smtClean="0">
                <a:latin typeface="Kruti Dev 010" pitchFamily="2" charset="0"/>
              </a:rPr>
              <a:t>; </a:t>
            </a:r>
            <a:r>
              <a:rPr b="1" dirty="0" sz="2500" lang="en-IN" err="1" smtClean="0">
                <a:latin typeface="Kruti Dev 010" pitchFamily="2" charset="0"/>
              </a:rPr>
              <a:t>leqnk;ksa</a:t>
            </a:r>
            <a:r>
              <a:rPr b="1" dirty="0" sz="2500" lang="en-IN" smtClean="0">
                <a:latin typeface="Kruti Dev 010" pitchFamily="2" charset="0"/>
              </a:rPr>
              <a:t> </a:t>
            </a:r>
            <a:r>
              <a:rPr b="1" dirty="0" sz="2500" lang="en-IN" err="1" smtClean="0">
                <a:latin typeface="Kruti Dev 010" pitchFamily="2" charset="0"/>
              </a:rPr>
              <a:t>ls</a:t>
            </a:r>
            <a:r>
              <a:rPr b="1" dirty="0" sz="2500" lang="en-IN" smtClean="0">
                <a:latin typeface="Kruti Dev 010" pitchFamily="2" charset="0"/>
              </a:rPr>
              <a:t> </a:t>
            </a:r>
            <a:r>
              <a:rPr b="1" dirty="0" sz="2500" lang="en-IN" err="1" smtClean="0">
                <a:latin typeface="Kruti Dev 010" pitchFamily="2" charset="0"/>
              </a:rPr>
              <a:t>Hkh</a:t>
            </a:r>
            <a:r>
              <a:rPr b="1" dirty="0" sz="2500" lang="en-IN" smtClean="0">
                <a:latin typeface="Kruti Dev 010" pitchFamily="2" charset="0"/>
              </a:rPr>
              <a:t> </a:t>
            </a:r>
            <a:r>
              <a:rPr b="1" dirty="0" sz="2500" lang="en-IN" err="1" smtClean="0">
                <a:latin typeface="Kruti Dev 010" pitchFamily="2" charset="0"/>
              </a:rPr>
              <a:t>gS</a:t>
            </a:r>
            <a:r>
              <a:rPr b="1" dirty="0" sz="2500" lang="en-IN" smtClean="0">
                <a:latin typeface="Kruti Dev 010" pitchFamily="2" charset="0"/>
              </a:rPr>
              <a:t>% </a:t>
            </a:r>
          </a:p>
          <a:p>
            <a:pPr algn="just"/>
            <a:r>
              <a:rPr dirty="0" sz="2500" lang="en-IN" smtClean="0">
                <a:latin typeface="Kruti Dev 010" pitchFamily="2" charset="0"/>
              </a:rPr>
              <a:t>	</a:t>
            </a:r>
            <a:r>
              <a:rPr dirty="0" sz="2500" lang="en-IN" err="1" smtClean="0">
                <a:latin typeface="Kruti Dev 010" pitchFamily="2" charset="0"/>
              </a:rPr>
              <a:t>O;fDr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jkT</a:t>
            </a:r>
            <a:r>
              <a:rPr dirty="0" sz="2500" lang="en-IN" smtClean="0">
                <a:latin typeface="Kruti Dev 010" pitchFamily="2" charset="0"/>
              </a:rPr>
              <a:t>; </a:t>
            </a:r>
            <a:r>
              <a:rPr dirty="0" sz="2500" lang="en-IN" err="1" smtClean="0">
                <a:latin typeface="Kruti Dev 010" pitchFamily="2" charset="0"/>
              </a:rPr>
              <a:t>ds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izfr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gh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oQknkj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ugha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gS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cfYd</a:t>
            </a:r>
            <a:r>
              <a:rPr dirty="0" sz="2500" lang="en-IN" smtClean="0">
                <a:latin typeface="Kruti Dev 010" pitchFamily="2" charset="0"/>
              </a:rPr>
              <a:t> mu </a:t>
            </a:r>
            <a:r>
              <a:rPr dirty="0" sz="2500" lang="en-IN" err="1" smtClean="0">
                <a:latin typeface="Kruti Dev 010" pitchFamily="2" charset="0"/>
              </a:rPr>
              <a:t>lc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leqnk;ksa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izfr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oQknkj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gS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ftldk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og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lnL</a:t>
            </a:r>
            <a:r>
              <a:rPr dirty="0" sz="2500" lang="en-IN" smtClean="0">
                <a:latin typeface="Kruti Dev 010" pitchFamily="2" charset="0"/>
              </a:rPr>
              <a:t>; </a:t>
            </a:r>
            <a:r>
              <a:rPr dirty="0" sz="2500" lang="en-IN" err="1" smtClean="0">
                <a:latin typeface="Kruti Dev 010" pitchFamily="2" charset="0"/>
              </a:rPr>
              <a:t>gSA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vf</a:t>
            </a:r>
            <a:r>
              <a:rPr dirty="0" sz="2500" lang="en-IN" smtClean="0">
                <a:latin typeface="Kruti Dev 010" pitchFamily="2" charset="0"/>
              </a:rPr>
              <a:t>/</a:t>
            </a:r>
            <a:r>
              <a:rPr dirty="0" sz="2500" lang="en-IN" err="1" smtClean="0">
                <a:latin typeface="Kruti Dev 010" pitchFamily="2" charset="0"/>
              </a:rPr>
              <a:t>kdka'k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O;fDr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vius</a:t>
            </a:r>
            <a:r>
              <a:rPr dirty="0" sz="2500" lang="en-IN" smtClean="0">
                <a:latin typeface="Kruti Dev 010" pitchFamily="2" charset="0"/>
              </a:rPr>
              <a:t> /</a:t>
            </a:r>
            <a:r>
              <a:rPr dirty="0" sz="2500" lang="en-IN" err="1" smtClean="0">
                <a:latin typeface="Kruti Dev 010" pitchFamily="2" charset="0"/>
              </a:rPr>
              <a:t>kfeZd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rFkk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vkfFkZd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leqnk;ksa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izfr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brus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vf</a:t>
            </a:r>
            <a:r>
              <a:rPr dirty="0" sz="2500" lang="en-IN" smtClean="0">
                <a:latin typeface="Kruti Dev 010" pitchFamily="2" charset="0"/>
              </a:rPr>
              <a:t>/</a:t>
            </a:r>
            <a:r>
              <a:rPr dirty="0" sz="2500" lang="en-IN" err="1" smtClean="0">
                <a:latin typeface="Kruti Dev 010" pitchFamily="2" charset="0"/>
              </a:rPr>
              <a:t>kd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oQknkj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gksrs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gSa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fd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os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jkT</a:t>
            </a:r>
            <a:r>
              <a:rPr dirty="0" sz="2500" lang="en-IN" smtClean="0">
                <a:latin typeface="Kruti Dev 010" pitchFamily="2" charset="0"/>
              </a:rPr>
              <a:t>; </a:t>
            </a:r>
            <a:r>
              <a:rPr dirty="0" sz="2500" lang="en-IN" err="1" smtClean="0">
                <a:latin typeface="Kruti Dev 010" pitchFamily="2" charset="0"/>
              </a:rPr>
              <a:t>dk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Hkh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fojks</a:t>
            </a:r>
            <a:r>
              <a:rPr dirty="0" sz="2500" lang="en-IN" smtClean="0">
                <a:latin typeface="Kruti Dev 010" pitchFamily="2" charset="0"/>
              </a:rPr>
              <a:t>/k </a:t>
            </a:r>
            <a:r>
              <a:rPr dirty="0" sz="2500" lang="en-IN" err="1" smtClean="0">
                <a:latin typeface="Kruti Dev 010" pitchFamily="2" charset="0"/>
              </a:rPr>
              <a:t>djus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fy</a:t>
            </a:r>
            <a:r>
              <a:rPr dirty="0" sz="2500" lang="en-IN" smtClean="0">
                <a:latin typeface="Kruti Dev 010" pitchFamily="2" charset="0"/>
              </a:rPr>
              <a:t>, </a:t>
            </a:r>
            <a:r>
              <a:rPr dirty="0" sz="2500" lang="en-IN" err="1" smtClean="0">
                <a:latin typeface="Kruti Dev 010" pitchFamily="2" charset="0"/>
              </a:rPr>
              <a:t>rS;kj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gks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tkrs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gSaA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vr</a:t>
            </a:r>
            <a:r>
              <a:rPr dirty="0" sz="2500" lang="en-IN" smtClean="0">
                <a:latin typeface="Kruti Dev 010" pitchFamily="2" charset="0"/>
              </a:rPr>
              <a:t>% </a:t>
            </a:r>
            <a:r>
              <a:rPr dirty="0" sz="2500" lang="en-IN" err="1" smtClean="0">
                <a:latin typeface="Kruti Dev 010" pitchFamily="2" charset="0"/>
              </a:rPr>
              <a:t>jkT</a:t>
            </a:r>
            <a:r>
              <a:rPr dirty="0" sz="2500" lang="en-IN" smtClean="0">
                <a:latin typeface="Kruti Dev 010" pitchFamily="2" charset="0"/>
              </a:rPr>
              <a:t>; </a:t>
            </a:r>
            <a:r>
              <a:rPr dirty="0" sz="2500" lang="en-IN" err="1" smtClean="0">
                <a:latin typeface="Kruti Dev 010" pitchFamily="2" charset="0"/>
              </a:rPr>
              <a:t>vdsyk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O;fDr</a:t>
            </a:r>
            <a:r>
              <a:rPr dirty="0" sz="2500" lang="en-IN" smtClean="0">
                <a:latin typeface="Kruti Dev 010" pitchFamily="2" charset="0"/>
              </a:rPr>
              <a:t> dh </a:t>
            </a:r>
            <a:r>
              <a:rPr dirty="0" sz="2500" lang="en-IN" err="1" smtClean="0">
                <a:latin typeface="Kruti Dev 010" pitchFamily="2" charset="0"/>
              </a:rPr>
              <a:t>oQknkjh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vf</a:t>
            </a:r>
            <a:r>
              <a:rPr dirty="0" sz="2500" lang="en-IN" smtClean="0">
                <a:latin typeface="Kruti Dev 010" pitchFamily="2" charset="0"/>
              </a:rPr>
              <a:t>/</a:t>
            </a:r>
            <a:r>
              <a:rPr dirty="0" sz="2500" lang="en-IN" err="1" smtClean="0">
                <a:latin typeface="Kruti Dev 010" pitchFamily="2" charset="0"/>
              </a:rPr>
              <a:t>kdkjh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ugha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gS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vkSj</a:t>
            </a:r>
            <a:r>
              <a:rPr dirty="0" sz="2500" lang="en-IN" smtClean="0">
                <a:latin typeface="Kruti Dev 010" pitchFamily="2" charset="0"/>
              </a:rPr>
              <a:t> u </a:t>
            </a:r>
            <a:r>
              <a:rPr dirty="0" sz="2500" lang="en-IN" err="1" smtClean="0">
                <a:latin typeface="Kruti Dev 010" pitchFamily="2" charset="0"/>
              </a:rPr>
              <a:t>gh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vdsys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mlh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ikl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izHkqlÙkk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gksuh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pkfg,A</a:t>
            </a:r>
            <a:endParaRPr dirty="0" sz="2500" lang="en-IN" smtClean="0">
              <a:latin typeface="Kruti Dev 010" pitchFamily="2" charset="0"/>
            </a:endParaRPr>
          </a:p>
          <a:p>
            <a:pPr algn="just"/>
            <a:endParaRPr b="1" dirty="0" sz="2500" lang="en-IN" smtClean="0">
              <a:latin typeface="Kruti Dev 010" pitchFamily="2" charset="0"/>
            </a:endParaRPr>
          </a:p>
          <a:p>
            <a:pPr algn="just"/>
            <a:r>
              <a:rPr b="1" dirty="0" sz="2500" lang="en-IN" smtClean="0">
                <a:latin typeface="Kruti Dev 010" pitchFamily="2" charset="0"/>
              </a:rPr>
              <a:t>3- </a:t>
            </a:r>
            <a:r>
              <a:rPr b="1" dirty="0" sz="2500" lang="en-IN" err="1" smtClean="0">
                <a:latin typeface="Kruti Dev 010" pitchFamily="2" charset="0"/>
              </a:rPr>
              <a:t>jkT</a:t>
            </a:r>
            <a:r>
              <a:rPr b="1" dirty="0" sz="2500" lang="en-IN" smtClean="0">
                <a:latin typeface="Kruti Dev 010" pitchFamily="2" charset="0"/>
              </a:rPr>
              <a:t>; </a:t>
            </a:r>
            <a:r>
              <a:rPr b="1" dirty="0" sz="2500" lang="en-IN" err="1" smtClean="0">
                <a:latin typeface="Kruti Dev 010" pitchFamily="2" charset="0"/>
              </a:rPr>
              <a:t>dk</a:t>
            </a:r>
            <a:r>
              <a:rPr b="1" dirty="0" sz="2500" lang="en-IN" smtClean="0">
                <a:latin typeface="Kruti Dev 010" pitchFamily="2" charset="0"/>
              </a:rPr>
              <a:t> </a:t>
            </a:r>
            <a:r>
              <a:rPr b="1" dirty="0" sz="2500" lang="en-IN" err="1" smtClean="0">
                <a:latin typeface="Kruti Dev 010" pitchFamily="2" charset="0"/>
              </a:rPr>
              <a:t>dk;Z</a:t>
            </a:r>
            <a:r>
              <a:rPr b="1" dirty="0" sz="2500" lang="en-IN" smtClean="0">
                <a:latin typeface="Kruti Dev 010" pitchFamily="2" charset="0"/>
              </a:rPr>
              <a:t>{</a:t>
            </a:r>
            <a:r>
              <a:rPr b="1" dirty="0" sz="2500" lang="en-IN" err="1" smtClean="0">
                <a:latin typeface="Kruti Dev 010" pitchFamily="2" charset="0"/>
              </a:rPr>
              <a:t>ks</a:t>
            </a:r>
            <a:r>
              <a:rPr b="1" dirty="0" sz="2500" lang="en-IN" smtClean="0">
                <a:latin typeface="Kruti Dev 010" pitchFamily="2" charset="0"/>
              </a:rPr>
              <a:t>=k </a:t>
            </a:r>
            <a:r>
              <a:rPr b="1" dirty="0" sz="2500" lang="en-IN" err="1" smtClean="0">
                <a:latin typeface="Kruti Dev 010" pitchFamily="2" charset="0"/>
              </a:rPr>
              <a:t>lhfer</a:t>
            </a:r>
            <a:r>
              <a:rPr b="1" dirty="0" sz="2500" lang="en-IN" smtClean="0">
                <a:latin typeface="Kruti Dev 010" pitchFamily="2" charset="0"/>
              </a:rPr>
              <a:t> </a:t>
            </a:r>
            <a:r>
              <a:rPr b="1" dirty="0" sz="2500" lang="en-IN" err="1" smtClean="0">
                <a:latin typeface="Kruti Dev 010" pitchFamily="2" charset="0"/>
              </a:rPr>
              <a:t>gksuk</a:t>
            </a:r>
            <a:r>
              <a:rPr b="1" dirty="0" sz="2500" lang="en-IN" smtClean="0">
                <a:latin typeface="Kruti Dev 010" pitchFamily="2" charset="0"/>
              </a:rPr>
              <a:t> </a:t>
            </a:r>
            <a:r>
              <a:rPr b="1" dirty="0" sz="2500" lang="en-IN" err="1" smtClean="0">
                <a:latin typeface="Kruti Dev 010" pitchFamily="2" charset="0"/>
              </a:rPr>
              <a:t>pkfg</a:t>
            </a:r>
            <a:r>
              <a:rPr b="1" dirty="0" sz="2500" lang="en-IN" smtClean="0">
                <a:latin typeface="Kruti Dev 010" pitchFamily="2" charset="0"/>
              </a:rPr>
              <a:t>,% </a:t>
            </a:r>
          </a:p>
          <a:p>
            <a:pPr algn="just"/>
            <a:r>
              <a:rPr dirty="0" sz="2500" lang="en-IN" smtClean="0">
                <a:latin typeface="Kruti Dev 010" pitchFamily="2" charset="0"/>
              </a:rPr>
              <a:t>	</a:t>
            </a:r>
            <a:r>
              <a:rPr dirty="0" sz="2500" lang="en-IN" err="1" smtClean="0">
                <a:latin typeface="Kruti Dev 010" pitchFamily="2" charset="0"/>
              </a:rPr>
              <a:t>jkT</a:t>
            </a:r>
            <a:r>
              <a:rPr dirty="0" sz="2500" lang="en-IN" smtClean="0">
                <a:latin typeface="Kruti Dev 010" pitchFamily="2" charset="0"/>
              </a:rPr>
              <a:t>; </a:t>
            </a:r>
            <a:r>
              <a:rPr dirty="0" sz="2500" lang="en-IN" err="1" smtClean="0">
                <a:latin typeface="Kruti Dev 010" pitchFamily="2" charset="0"/>
              </a:rPr>
              <a:t>dk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eq</a:t>
            </a:r>
            <a:r>
              <a:rPr dirty="0" sz="2500" lang="en-IN" smtClean="0">
                <a:latin typeface="Kruti Dev 010" pitchFamily="2" charset="0"/>
              </a:rPr>
              <a:t>[; </a:t>
            </a:r>
            <a:r>
              <a:rPr dirty="0" sz="2500" lang="en-IN" err="1" smtClean="0">
                <a:latin typeface="Kruti Dev 010" pitchFamily="2" charset="0"/>
              </a:rPr>
              <a:t>mís</a:t>
            </a:r>
            <a:r>
              <a:rPr dirty="0" sz="2500" lang="en-IN" smtClean="0">
                <a:latin typeface="Kruti Dev 010" pitchFamily="2" charset="0"/>
              </a:rPr>
              <a:t>'; </a:t>
            </a:r>
            <a:r>
              <a:rPr dirty="0" sz="2500" lang="en-IN" err="1" smtClean="0">
                <a:latin typeface="Kruti Dev 010" pitchFamily="2" charset="0"/>
              </a:rPr>
              <a:t>O;fDr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jktuhfrd</a:t>
            </a:r>
            <a:r>
              <a:rPr dirty="0" sz="2500" lang="en-IN" smtClean="0">
                <a:latin typeface="Kruti Dev 010" pitchFamily="2" charset="0"/>
              </a:rPr>
              <a:t> thou dh </a:t>
            </a:r>
            <a:r>
              <a:rPr dirty="0" sz="2500" lang="en-IN" err="1" smtClean="0">
                <a:latin typeface="Kruti Dev 010" pitchFamily="2" charset="0"/>
              </a:rPr>
              <a:t>mUufr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djuk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gksrk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gSA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cgqyokfn;ksa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vuqlkj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mls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vius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dk;Z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jktuhfrd</a:t>
            </a:r>
            <a:r>
              <a:rPr dirty="0" sz="2500" lang="en-IN" smtClean="0">
                <a:latin typeface="Kruti Dev 010" pitchFamily="2" charset="0"/>
              </a:rPr>
              <a:t> {</a:t>
            </a:r>
            <a:r>
              <a:rPr dirty="0" sz="2500" lang="en-IN" err="1" smtClean="0">
                <a:latin typeface="Kruti Dev 010" pitchFamily="2" charset="0"/>
              </a:rPr>
              <a:t>ks</a:t>
            </a:r>
            <a:r>
              <a:rPr dirty="0" sz="2500" lang="en-IN" smtClean="0">
                <a:latin typeface="Kruti Dev 010" pitchFamily="2" charset="0"/>
              </a:rPr>
              <a:t>= rd </a:t>
            </a:r>
            <a:r>
              <a:rPr dirty="0" sz="2500" lang="en-IN" err="1" smtClean="0">
                <a:latin typeface="Kruti Dev 010" pitchFamily="2" charset="0"/>
              </a:rPr>
              <a:t>gh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lhfer</a:t>
            </a:r>
            <a:r>
              <a:rPr dirty="0" sz="2500" lang="en-IN" smtClean="0">
                <a:latin typeface="Kruti Dev 010" pitchFamily="2" charset="0"/>
              </a:rPr>
              <a:t> j[</a:t>
            </a:r>
            <a:r>
              <a:rPr dirty="0" sz="2500" lang="en-IN" err="1" smtClean="0">
                <a:latin typeface="Kruti Dev 010" pitchFamily="2" charset="0"/>
              </a:rPr>
              <a:t>kus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pkfg</a:t>
            </a:r>
            <a:r>
              <a:rPr dirty="0" sz="2500" lang="en-IN" smtClean="0">
                <a:latin typeface="Kruti Dev 010" pitchFamily="2" charset="0"/>
              </a:rPr>
              <a:t>, </a:t>
            </a:r>
            <a:r>
              <a:rPr dirty="0" sz="2500" lang="en-IN" err="1" smtClean="0">
                <a:latin typeface="Kruti Dev 010" pitchFamily="2" charset="0"/>
              </a:rPr>
              <a:t>ftlls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vU</a:t>
            </a:r>
            <a:r>
              <a:rPr dirty="0" sz="2500" lang="en-IN" smtClean="0">
                <a:latin typeface="Kruti Dev 010" pitchFamily="2" charset="0"/>
              </a:rPr>
              <a:t>; </a:t>
            </a:r>
            <a:r>
              <a:rPr dirty="0" sz="2500" lang="en-IN" err="1" smtClean="0">
                <a:latin typeface="Kruti Dev 010" pitchFamily="2" charset="0"/>
              </a:rPr>
              <a:t>leqnk</a:t>
            </a:r>
            <a:r>
              <a:rPr dirty="0" sz="2500" lang="en-IN" smtClean="0">
                <a:latin typeface="Kruti Dev 010" pitchFamily="2" charset="0"/>
              </a:rPr>
              <a:t>; </a:t>
            </a:r>
            <a:r>
              <a:rPr dirty="0" sz="2500" lang="en-IN" err="1" smtClean="0">
                <a:latin typeface="Kruti Dev 010" pitchFamily="2" charset="0"/>
              </a:rPr>
              <a:t>O;fDr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fodkl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esa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iw.kZ</a:t>
            </a:r>
            <a:r>
              <a:rPr dirty="0" sz="2500" lang="en-IN" smtClean="0">
                <a:latin typeface="Kruti Dev 010" pitchFamily="2" charset="0"/>
              </a:rPr>
              <a:t> ;</a:t>
            </a:r>
            <a:r>
              <a:rPr dirty="0" sz="2500" lang="en-IN" err="1" smtClean="0">
                <a:latin typeface="Kruti Dev 010" pitchFamily="2" charset="0"/>
              </a:rPr>
              <a:t>ksxnku</a:t>
            </a:r>
            <a:r>
              <a:rPr dirty="0" sz="2500" lang="en-IN" smtClean="0">
                <a:latin typeface="Kruti Dev 010" pitchFamily="2" charset="0"/>
              </a:rPr>
              <a:t> ns </a:t>
            </a:r>
            <a:r>
              <a:rPr dirty="0" sz="2500" lang="en-IN" err="1" smtClean="0">
                <a:latin typeface="Kruti Dev 010" pitchFamily="2" charset="0"/>
              </a:rPr>
              <a:t>ldsaA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f'k</a:t>
            </a:r>
            <a:r>
              <a:rPr dirty="0" sz="2500" lang="en-IN" smtClean="0">
                <a:latin typeface="Kruti Dev 010" pitchFamily="2" charset="0"/>
              </a:rPr>
              <a:t>{</a:t>
            </a:r>
            <a:r>
              <a:rPr dirty="0" sz="2500" lang="en-IN" err="1" smtClean="0">
                <a:latin typeface="Kruti Dev 010" pitchFamily="2" charset="0"/>
              </a:rPr>
              <a:t>kk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dSlh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gksuh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pkfg</a:t>
            </a:r>
            <a:r>
              <a:rPr dirty="0" sz="2500" lang="en-IN" smtClean="0">
                <a:latin typeface="Kruti Dev 010" pitchFamily="2" charset="0"/>
              </a:rPr>
              <a:t>,] </a:t>
            </a:r>
            <a:r>
              <a:rPr dirty="0" sz="2500" lang="en-IN" err="1" smtClean="0">
                <a:latin typeface="Kruti Dev 010" pitchFamily="2" charset="0"/>
              </a:rPr>
              <a:t>mRiknu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lk</a:t>
            </a:r>
            <a:r>
              <a:rPr dirty="0" sz="2500" lang="en-IN" smtClean="0">
                <a:latin typeface="Kruti Dev 010" pitchFamily="2" charset="0"/>
              </a:rPr>
              <a:t>/</a:t>
            </a:r>
            <a:r>
              <a:rPr dirty="0" sz="2500" lang="en-IN" err="1" smtClean="0">
                <a:latin typeface="Kruti Dev 010" pitchFamily="2" charset="0"/>
              </a:rPr>
              <a:t>kuksa</a:t>
            </a:r>
            <a:r>
              <a:rPr dirty="0" sz="2500" lang="en-IN" smtClean="0">
                <a:latin typeface="Kruti Dev 010" pitchFamily="2" charset="0"/>
              </a:rPr>
              <a:t> dh </a:t>
            </a:r>
            <a:r>
              <a:rPr dirty="0" sz="2500" lang="en-IN" err="1" smtClean="0">
                <a:latin typeface="Kruti Dev 010" pitchFamily="2" charset="0"/>
              </a:rPr>
              <a:t>O;oLFkk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D;k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gksuh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pkfg</a:t>
            </a:r>
            <a:r>
              <a:rPr dirty="0" sz="2500" lang="en-IN" smtClean="0">
                <a:latin typeface="Kruti Dev 010" pitchFamily="2" charset="0"/>
              </a:rPr>
              <a:t>, </a:t>
            </a:r>
            <a:r>
              <a:rPr dirty="0" sz="2500" lang="en-IN" err="1" smtClean="0">
                <a:latin typeface="Kruti Dev 010" pitchFamily="2" charset="0"/>
              </a:rPr>
              <a:t>bR;kfn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ckrksa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ls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jkT</a:t>
            </a:r>
            <a:r>
              <a:rPr dirty="0" sz="2500" lang="en-IN" smtClean="0">
                <a:latin typeface="Kruti Dev 010" pitchFamily="2" charset="0"/>
              </a:rPr>
              <a:t>; </a:t>
            </a:r>
            <a:r>
              <a:rPr dirty="0" sz="2500" lang="en-IN" err="1" smtClean="0">
                <a:latin typeface="Kruti Dev 010" pitchFamily="2" charset="0"/>
              </a:rPr>
              <a:t>dk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dksbZ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eryc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ugha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gksuk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pkfg,A</a:t>
            </a:r>
            <a:endParaRPr dirty="0" sz="2500" lang="en-IN" smtClean="0">
              <a:latin typeface="Kruti Dev 010" pitchFamily="2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7" name="Rectangle 1"/>
          <p:cNvSpPr/>
          <p:nvPr/>
        </p:nvSpPr>
        <p:spPr>
          <a:xfrm>
            <a:off x="214282" y="500042"/>
            <a:ext cx="8643998" cy="7457440"/>
          </a:xfrm>
          <a:prstGeom prst="rect"/>
        </p:spPr>
        <p:txBody>
          <a:bodyPr wrap="square">
            <a:spAutoFit/>
          </a:bodyPr>
          <a:p>
            <a:pPr algn="just"/>
            <a:r>
              <a:rPr b="1" dirty="0" sz="2500" lang="en-IN" smtClean="0">
                <a:latin typeface="Kruti Dev 010" pitchFamily="2" charset="0"/>
              </a:rPr>
              <a:t>4- </a:t>
            </a:r>
            <a:r>
              <a:rPr b="1" dirty="0" sz="2500" lang="en-IN" err="1" smtClean="0">
                <a:latin typeface="Kruti Dev 010" pitchFamily="2" charset="0"/>
              </a:rPr>
              <a:t>jkT</a:t>
            </a:r>
            <a:r>
              <a:rPr b="1" dirty="0" sz="2500" lang="en-IN" smtClean="0">
                <a:latin typeface="Kruti Dev 010" pitchFamily="2" charset="0"/>
              </a:rPr>
              <a:t>; </a:t>
            </a:r>
            <a:r>
              <a:rPr b="1" dirty="0" sz="2500" lang="en-IN" err="1" smtClean="0">
                <a:latin typeface="Kruti Dev 010" pitchFamily="2" charset="0"/>
              </a:rPr>
              <a:t>ds</a:t>
            </a:r>
            <a:r>
              <a:rPr b="1" dirty="0" sz="2500" lang="en-IN" smtClean="0">
                <a:latin typeface="Kruti Dev 010" pitchFamily="2" charset="0"/>
              </a:rPr>
              <a:t> </a:t>
            </a:r>
            <a:r>
              <a:rPr b="1" dirty="0" sz="2500" lang="en-IN" err="1" smtClean="0">
                <a:latin typeface="Kruti Dev 010" pitchFamily="2" charset="0"/>
              </a:rPr>
              <a:t>vfLrRo</a:t>
            </a:r>
            <a:r>
              <a:rPr b="1" dirty="0" sz="2500" lang="en-IN" smtClean="0">
                <a:latin typeface="Kruti Dev 010" pitchFamily="2" charset="0"/>
              </a:rPr>
              <a:t> dh </a:t>
            </a:r>
            <a:r>
              <a:rPr b="1" dirty="0" sz="2500" lang="en-IN" err="1" smtClean="0">
                <a:latin typeface="Kruti Dev 010" pitchFamily="2" charset="0"/>
              </a:rPr>
              <a:t>LohÑfr</a:t>
            </a:r>
            <a:r>
              <a:rPr b="1" dirty="0" sz="2500" lang="en-IN" smtClean="0">
                <a:latin typeface="Kruti Dev 010" pitchFamily="2" charset="0"/>
              </a:rPr>
              <a:t>% </a:t>
            </a:r>
          </a:p>
          <a:p>
            <a:r>
              <a:rPr b="1" dirty="0" sz="2500" lang="en-IN" smtClean="0">
                <a:latin typeface="Kruti Dev 010" pitchFamily="2" charset="0"/>
              </a:rPr>
              <a:t>	</a:t>
            </a:r>
            <a:r>
              <a:rPr dirty="0" sz="2500" lang="en-IN" err="1" smtClean="0">
                <a:latin typeface="Kruti Dev 010" pitchFamily="2" charset="0"/>
              </a:rPr>
              <a:t>cgqyoknh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jkT</a:t>
            </a:r>
            <a:r>
              <a:rPr dirty="0" sz="2500" lang="en-IN" smtClean="0">
                <a:latin typeface="Kruti Dev 010" pitchFamily="2" charset="0"/>
              </a:rPr>
              <a:t>; </a:t>
            </a:r>
            <a:r>
              <a:rPr dirty="0" sz="2500" lang="en-IN" err="1" smtClean="0">
                <a:latin typeface="Kruti Dev 010" pitchFamily="2" charset="0"/>
              </a:rPr>
              <a:t>dks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lekIr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djus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i</a:t>
            </a:r>
            <a:r>
              <a:rPr dirty="0" sz="2500" lang="en-IN" smtClean="0">
                <a:latin typeface="Kruti Dev 010" pitchFamily="2" charset="0"/>
              </a:rPr>
              <a:t>{k </a:t>
            </a:r>
            <a:r>
              <a:rPr dirty="0" sz="2500" lang="en-IN" err="1" smtClean="0">
                <a:latin typeface="Kruti Dev 010" pitchFamily="2" charset="0"/>
              </a:rPr>
              <a:t>esa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ugha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gS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cgqyoknh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jkT</a:t>
            </a:r>
            <a:r>
              <a:rPr dirty="0" sz="2500" lang="en-IN" smtClean="0">
                <a:latin typeface="Kruti Dev 010" pitchFamily="2" charset="0"/>
              </a:rPr>
              <a:t>; </a:t>
            </a:r>
            <a:r>
              <a:rPr dirty="0" sz="2500" lang="en-IN" err="1" smtClean="0">
                <a:latin typeface="Kruti Dev 010" pitchFamily="2" charset="0"/>
              </a:rPr>
              <a:t>dks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mi;ksxh</a:t>
            </a:r>
            <a:r>
              <a:rPr dirty="0" sz="2500" lang="en-IN" smtClean="0">
                <a:latin typeface="Kruti Dev 010" pitchFamily="2" charset="0"/>
              </a:rPr>
              <a:t> le&gt;</a:t>
            </a:r>
            <a:r>
              <a:rPr dirty="0" sz="2500" lang="en-IN" err="1" smtClean="0">
                <a:latin typeface="Kruti Dev 010" pitchFamily="2" charset="0"/>
              </a:rPr>
              <a:t>rs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gSa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ijUrq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mlds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vuqlkj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jkT</a:t>
            </a:r>
            <a:r>
              <a:rPr dirty="0" sz="2500" lang="en-IN" smtClean="0">
                <a:latin typeface="Kruti Dev 010" pitchFamily="2" charset="0"/>
              </a:rPr>
              <a:t>; </a:t>
            </a:r>
            <a:r>
              <a:rPr dirty="0" sz="2500" lang="en-IN" err="1" smtClean="0">
                <a:latin typeface="Kruti Dev 010" pitchFamily="2" charset="0"/>
              </a:rPr>
              <a:t>ds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lkFk&amp;lkFk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vU</a:t>
            </a:r>
            <a:r>
              <a:rPr dirty="0" sz="2500" lang="en-IN" smtClean="0">
                <a:latin typeface="Kruti Dev 010" pitchFamily="2" charset="0"/>
              </a:rPr>
              <a:t>; </a:t>
            </a:r>
            <a:r>
              <a:rPr dirty="0" sz="2500" lang="en-IN" err="1" smtClean="0">
                <a:latin typeface="Kruti Dev 010" pitchFamily="2" charset="0"/>
              </a:rPr>
              <a:t>leqnk;ksa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dks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Hkh</a:t>
            </a:r>
            <a:r>
              <a:rPr dirty="0" sz="2500" lang="en-IN" smtClean="0">
                <a:latin typeface="Kruti Dev 010" pitchFamily="2" charset="0"/>
              </a:rPr>
              <a:t> Lora=</a:t>
            </a:r>
            <a:r>
              <a:rPr dirty="0" sz="2500" lang="en-IN" err="1" smtClean="0">
                <a:latin typeface="Kruti Dev 010" pitchFamily="2" charset="0"/>
              </a:rPr>
              <a:t>rk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nsuk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pkgrs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gSaA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vr</a:t>
            </a:r>
            <a:r>
              <a:rPr dirty="0" sz="2500" lang="en-IN" smtClean="0">
                <a:latin typeface="Kruti Dev 010" pitchFamily="2" charset="0"/>
              </a:rPr>
              <a:t>% </a:t>
            </a:r>
            <a:r>
              <a:rPr dirty="0" sz="2500" lang="en-IN" err="1" smtClean="0">
                <a:latin typeface="Kruti Dev 010" pitchFamily="2" charset="0"/>
              </a:rPr>
              <a:t>cgqyoknh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jkT</a:t>
            </a:r>
            <a:r>
              <a:rPr dirty="0" sz="2500" lang="en-IN" smtClean="0">
                <a:latin typeface="Kruti Dev 010" pitchFamily="2" charset="0"/>
              </a:rPr>
              <a:t>; dh ,</a:t>
            </a:r>
            <a:r>
              <a:rPr dirty="0" sz="2500" lang="en-IN" err="1" smtClean="0">
                <a:latin typeface="Kruti Dev 010" pitchFamily="2" charset="0"/>
              </a:rPr>
              <a:t>dy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izHkqlÙkk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fojks</a:t>
            </a:r>
            <a:r>
              <a:rPr dirty="0" sz="2500" lang="en-IN" smtClean="0">
                <a:latin typeface="Kruti Dev 010" pitchFamily="2" charset="0"/>
              </a:rPr>
              <a:t>/</a:t>
            </a:r>
            <a:r>
              <a:rPr dirty="0" sz="2500" lang="en-IN" err="1" smtClean="0">
                <a:latin typeface="Kruti Dev 010" pitchFamily="2" charset="0"/>
              </a:rPr>
              <a:t>kh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gS</a:t>
            </a:r>
            <a:r>
              <a:rPr dirty="0" sz="2500" lang="en-IN" smtClean="0">
                <a:latin typeface="Kruti Dev 010" pitchFamily="2" charset="0"/>
              </a:rPr>
              <a:t> u </a:t>
            </a:r>
            <a:r>
              <a:rPr dirty="0" sz="2500" lang="en-IN" err="1" smtClean="0">
                <a:latin typeface="Kruti Dev 010" pitchFamily="2" charset="0"/>
              </a:rPr>
              <a:t>fd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Lo;a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jkT</a:t>
            </a:r>
            <a:r>
              <a:rPr dirty="0" sz="2500" lang="en-IN" smtClean="0">
                <a:latin typeface="Kruti Dev 010" pitchFamily="2" charset="0"/>
              </a:rPr>
              <a:t>; </a:t>
            </a:r>
            <a:r>
              <a:rPr dirty="0" sz="2500" lang="en-IN" err="1" smtClean="0">
                <a:latin typeface="Kruti Dev 010" pitchFamily="2" charset="0"/>
              </a:rPr>
              <a:t>dkA</a:t>
            </a:r>
            <a:endParaRPr dirty="0" sz="2500" lang="en-IN" smtClean="0">
              <a:latin typeface="Kruti Dev 010" pitchFamily="2" charset="0"/>
            </a:endParaRPr>
          </a:p>
          <a:p>
            <a:endParaRPr b="1" dirty="0" sz="2500" lang="en-IN" smtClean="0">
              <a:latin typeface="Kruti Dev 010" pitchFamily="2" charset="0"/>
            </a:endParaRPr>
          </a:p>
          <a:p>
            <a:pPr algn="just"/>
            <a:r>
              <a:rPr b="1" dirty="0" sz="2500" lang="en-IN" smtClean="0">
                <a:latin typeface="Kruti Dev 010" pitchFamily="2" charset="0"/>
              </a:rPr>
              <a:t>5- </a:t>
            </a:r>
            <a:r>
              <a:rPr b="1" dirty="0" sz="2500" lang="en-IN" err="1" smtClean="0">
                <a:latin typeface="Kruti Dev 010" pitchFamily="2" charset="0"/>
              </a:rPr>
              <a:t>izHkqlÙkk</a:t>
            </a:r>
            <a:r>
              <a:rPr b="1" dirty="0" sz="2500" lang="en-IN" smtClean="0">
                <a:latin typeface="Kruti Dev 010" pitchFamily="2" charset="0"/>
              </a:rPr>
              <a:t> </a:t>
            </a:r>
            <a:r>
              <a:rPr b="1" dirty="0" sz="2500" lang="en-IN" err="1" smtClean="0">
                <a:latin typeface="Kruti Dev 010" pitchFamily="2" charset="0"/>
              </a:rPr>
              <a:t>dk</a:t>
            </a:r>
            <a:r>
              <a:rPr b="1" dirty="0" sz="2500" lang="en-IN" smtClean="0">
                <a:latin typeface="Kruti Dev 010" pitchFamily="2" charset="0"/>
              </a:rPr>
              <a:t> </a:t>
            </a:r>
            <a:r>
              <a:rPr b="1" dirty="0" sz="2500" lang="en-IN" err="1" smtClean="0">
                <a:latin typeface="Kruti Dev 010" pitchFamily="2" charset="0"/>
              </a:rPr>
              <a:t>vk</a:t>
            </a:r>
            <a:r>
              <a:rPr b="1" dirty="0" sz="2500" lang="en-IN" smtClean="0">
                <a:latin typeface="Kruti Dev 010" pitchFamily="2" charset="0"/>
              </a:rPr>
              <a:t>/</a:t>
            </a:r>
            <a:r>
              <a:rPr b="1" dirty="0" sz="2500" lang="en-IN" err="1" smtClean="0">
                <a:latin typeface="Kruti Dev 010" pitchFamily="2" charset="0"/>
              </a:rPr>
              <a:t>kj</a:t>
            </a:r>
            <a:r>
              <a:rPr b="1" dirty="0" sz="2500" lang="en-IN" smtClean="0">
                <a:latin typeface="Kruti Dev 010" pitchFamily="2" charset="0"/>
              </a:rPr>
              <a:t> </a:t>
            </a:r>
            <a:r>
              <a:rPr b="1" dirty="0" sz="2500" lang="en-IN" err="1" smtClean="0">
                <a:latin typeface="Kruti Dev 010" pitchFamily="2" charset="0"/>
              </a:rPr>
              <a:t>la?kkRed</a:t>
            </a:r>
            <a:r>
              <a:rPr b="1" dirty="0" sz="2500" lang="en-IN" smtClean="0">
                <a:latin typeface="Kruti Dev 010" pitchFamily="2" charset="0"/>
              </a:rPr>
              <a:t> </a:t>
            </a:r>
            <a:r>
              <a:rPr b="1" dirty="0" sz="2500" lang="en-IN" err="1" smtClean="0">
                <a:latin typeface="Kruti Dev 010" pitchFamily="2" charset="0"/>
              </a:rPr>
              <a:t>gksuk</a:t>
            </a:r>
            <a:r>
              <a:rPr b="1" dirty="0" sz="2500" lang="en-IN" smtClean="0">
                <a:latin typeface="Kruti Dev 010" pitchFamily="2" charset="0"/>
              </a:rPr>
              <a:t> </a:t>
            </a:r>
            <a:r>
              <a:rPr b="1" dirty="0" sz="2500" lang="en-IN" err="1" smtClean="0">
                <a:latin typeface="Kruti Dev 010" pitchFamily="2" charset="0"/>
              </a:rPr>
              <a:t>pkfg</a:t>
            </a:r>
            <a:r>
              <a:rPr b="1" dirty="0" sz="2500" lang="en-IN" smtClean="0">
                <a:latin typeface="Kruti Dev 010" pitchFamily="2" charset="0"/>
              </a:rPr>
              <a:t>,% </a:t>
            </a:r>
          </a:p>
          <a:p>
            <a:pPr algn="just"/>
            <a:r>
              <a:rPr dirty="0" sz="2500" lang="en-IN" smtClean="0">
                <a:latin typeface="Kruti Dev 010" pitchFamily="2" charset="0"/>
              </a:rPr>
              <a:t>	</a:t>
            </a:r>
            <a:r>
              <a:rPr dirty="0" sz="2500" lang="en-IN" err="1" smtClean="0">
                <a:latin typeface="Kruti Dev 010" pitchFamily="2" charset="0"/>
              </a:rPr>
              <a:t>cgqyokfn;ksa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erkuqlkj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lekt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laxBu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la?kkRed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gSA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ftl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izdkj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la?k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jkT</a:t>
            </a:r>
            <a:r>
              <a:rPr dirty="0" sz="2500" lang="en-IN" smtClean="0">
                <a:latin typeface="Kruti Dev 010" pitchFamily="2" charset="0"/>
              </a:rPr>
              <a:t>; </a:t>
            </a:r>
            <a:r>
              <a:rPr dirty="0" sz="2500" lang="en-IN" err="1" smtClean="0">
                <a:latin typeface="Kruti Dev 010" pitchFamily="2" charset="0"/>
              </a:rPr>
              <a:t>esa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dbZ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jkT</a:t>
            </a:r>
            <a:r>
              <a:rPr dirty="0" sz="2500" lang="en-IN" smtClean="0">
                <a:latin typeface="Kruti Dev 010" pitchFamily="2" charset="0"/>
              </a:rPr>
              <a:t>; </a:t>
            </a:r>
            <a:r>
              <a:rPr dirty="0" sz="2500" lang="en-IN" err="1" smtClean="0">
                <a:latin typeface="Kruti Dev 010" pitchFamily="2" charset="0"/>
              </a:rPr>
              <a:t>feydj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la?k</a:t>
            </a:r>
            <a:r>
              <a:rPr dirty="0" sz="2500" lang="en-IN" smtClean="0">
                <a:latin typeface="Kruti Dev 010" pitchFamily="2" charset="0"/>
              </a:rPr>
              <a:t> dh </a:t>
            </a:r>
            <a:r>
              <a:rPr dirty="0" sz="2500" lang="en-IN" err="1" smtClean="0">
                <a:latin typeface="Kruti Dev 010" pitchFamily="2" charset="0"/>
              </a:rPr>
              <a:t>LFkkiuk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djrs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gSaA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ijUrq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viuh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izHkqlÙkk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var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ugha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djrs</a:t>
            </a:r>
            <a:r>
              <a:rPr dirty="0" sz="2500" lang="en-IN" smtClean="0">
                <a:latin typeface="Kruti Dev 010" pitchFamily="2" charset="0"/>
              </a:rPr>
              <a:t>] </a:t>
            </a:r>
            <a:r>
              <a:rPr dirty="0" sz="2500" lang="en-IN" err="1" smtClean="0">
                <a:latin typeface="Kruti Dev 010" pitchFamily="2" charset="0"/>
              </a:rPr>
              <a:t>mlh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izdkj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la?kkRed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lekt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esa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fofHkUu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leqnk;ksa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dks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vius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mís</a:t>
            </a:r>
            <a:r>
              <a:rPr dirty="0" sz="2500" lang="en-IN" smtClean="0">
                <a:latin typeface="Kruti Dev 010" pitchFamily="2" charset="0"/>
              </a:rPr>
              <a:t>'; dh </a:t>
            </a:r>
            <a:r>
              <a:rPr dirty="0" sz="2500" lang="en-IN" err="1" smtClean="0">
                <a:latin typeface="Kruti Dev 010" pitchFamily="2" charset="0"/>
              </a:rPr>
              <a:t>iwfrZ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fy</a:t>
            </a:r>
            <a:r>
              <a:rPr dirty="0" sz="2500" lang="en-IN" smtClean="0">
                <a:latin typeface="Kruti Dev 010" pitchFamily="2" charset="0"/>
              </a:rPr>
              <a:t>, Lora=</a:t>
            </a:r>
            <a:r>
              <a:rPr dirty="0" sz="2500" lang="en-IN" err="1" smtClean="0">
                <a:latin typeface="Kruti Dev 010" pitchFamily="2" charset="0"/>
              </a:rPr>
              <a:t>rk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gksuh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pkfg,A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lekt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esa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fofHkUu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leqnk</a:t>
            </a:r>
            <a:r>
              <a:rPr dirty="0" sz="2500" lang="en-IN" smtClean="0">
                <a:latin typeface="Kruti Dev 010" pitchFamily="2" charset="0"/>
              </a:rPr>
              <a:t>; </a:t>
            </a:r>
            <a:r>
              <a:rPr dirty="0" sz="2500" lang="en-IN" err="1" smtClean="0">
                <a:latin typeface="Kruti Dev 010" pitchFamily="2" charset="0"/>
              </a:rPr>
              <a:t>lkekU</a:t>
            </a:r>
            <a:r>
              <a:rPr dirty="0" sz="2500" lang="en-IN" smtClean="0">
                <a:latin typeface="Kruti Dev 010" pitchFamily="2" charset="0"/>
              </a:rPr>
              <a:t>; </a:t>
            </a:r>
            <a:r>
              <a:rPr dirty="0" sz="2500" lang="en-IN" err="1" smtClean="0">
                <a:latin typeface="Kruti Dev 010" pitchFamily="2" charset="0"/>
              </a:rPr>
              <a:t>fgrksa</a:t>
            </a:r>
            <a:r>
              <a:rPr dirty="0" sz="2500" lang="en-IN" smtClean="0">
                <a:latin typeface="Kruti Dev 010" pitchFamily="2" charset="0"/>
              </a:rPr>
              <a:t> dh j{</a:t>
            </a:r>
            <a:r>
              <a:rPr dirty="0" sz="2500" lang="en-IN" err="1" smtClean="0">
                <a:latin typeface="Kruti Dev 010" pitchFamily="2" charset="0"/>
              </a:rPr>
              <a:t>kk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fy</a:t>
            </a:r>
            <a:r>
              <a:rPr dirty="0" sz="2500" lang="en-IN" smtClean="0">
                <a:latin typeface="Kruti Dev 010" pitchFamily="2" charset="0"/>
              </a:rPr>
              <a:t>, </a:t>
            </a:r>
            <a:r>
              <a:rPr dirty="0" sz="2500" lang="en-IN" err="1" smtClean="0">
                <a:latin typeface="Kruti Dev 010" pitchFamily="2" charset="0"/>
              </a:rPr>
              <a:t>laxfBr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vo</a:t>
            </a:r>
            <a:r>
              <a:rPr dirty="0" sz="2500" lang="en-IN" smtClean="0">
                <a:latin typeface="Kruti Dev 010" pitchFamily="2" charset="0"/>
              </a:rPr>
              <a:t>'; </a:t>
            </a:r>
            <a:r>
              <a:rPr dirty="0" sz="2500" lang="en-IN" err="1" smtClean="0">
                <a:latin typeface="Kruti Dev 010" pitchFamily="2" charset="0"/>
              </a:rPr>
              <a:t>gksa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ijUrq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izR;sd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leqnk</a:t>
            </a:r>
            <a:r>
              <a:rPr dirty="0" sz="2500" lang="en-IN" smtClean="0">
                <a:latin typeface="Kruti Dev 010" pitchFamily="2" charset="0"/>
              </a:rPr>
              <a:t>; </a:t>
            </a:r>
            <a:r>
              <a:rPr dirty="0" sz="2500" lang="en-IN" err="1" smtClean="0">
                <a:latin typeface="Kruti Dev 010" pitchFamily="2" charset="0"/>
              </a:rPr>
              <a:t>viuh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lÙkk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dks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vo</a:t>
            </a:r>
            <a:r>
              <a:rPr dirty="0" sz="2500" lang="en-IN" smtClean="0">
                <a:latin typeface="Kruti Dev 010" pitchFamily="2" charset="0"/>
              </a:rPr>
              <a:t>'; </a:t>
            </a:r>
            <a:r>
              <a:rPr dirty="0" sz="2500" lang="en-IN" err="1" smtClean="0">
                <a:latin typeface="Kruti Dev 010" pitchFamily="2" charset="0"/>
              </a:rPr>
              <a:t>cuk</a:t>
            </a:r>
            <a:r>
              <a:rPr dirty="0" sz="2500" lang="en-IN" smtClean="0">
                <a:latin typeface="Kruti Dev 010" pitchFamily="2" charset="0"/>
              </a:rPr>
              <a:t>, j[</a:t>
            </a:r>
            <a:r>
              <a:rPr dirty="0" sz="2500" lang="en-IN" err="1" smtClean="0">
                <a:latin typeface="Kruti Dev 010" pitchFamily="2" charset="0"/>
              </a:rPr>
              <a:t>ksaA</a:t>
            </a:r>
            <a:endParaRPr dirty="0" sz="2500" lang="en-IN" smtClean="0">
              <a:latin typeface="Kruti Dev 010" pitchFamily="2" charset="0"/>
            </a:endParaRPr>
          </a:p>
          <a:p>
            <a:pPr algn="just"/>
            <a:endParaRPr b="1" dirty="0" sz="2500" lang="en-IN" smtClean="0">
              <a:latin typeface="Kruti Dev 010" pitchFamily="2" charset="0"/>
            </a:endParaRPr>
          </a:p>
          <a:p>
            <a:pPr algn="just"/>
            <a:r>
              <a:rPr b="1" dirty="0" sz="2500" lang="en-IN" smtClean="0">
                <a:latin typeface="Kruti Dev 010" pitchFamily="2" charset="0"/>
              </a:rPr>
              <a:t>6- </a:t>
            </a:r>
            <a:r>
              <a:rPr b="1" dirty="0" sz="2500" lang="en-IN" err="1" smtClean="0">
                <a:latin typeface="Kruti Dev 010" pitchFamily="2" charset="0"/>
              </a:rPr>
              <a:t>O+kQkuwu</a:t>
            </a:r>
            <a:r>
              <a:rPr b="1" dirty="0" sz="2500" lang="en-IN" smtClean="0">
                <a:latin typeface="Kruti Dev 010" pitchFamily="2" charset="0"/>
              </a:rPr>
              <a:t> </a:t>
            </a:r>
            <a:r>
              <a:rPr b="1" dirty="0" sz="2500" lang="en-IN" err="1" smtClean="0">
                <a:latin typeface="Kruti Dev 010" pitchFamily="2" charset="0"/>
              </a:rPr>
              <a:t>dk</a:t>
            </a:r>
            <a:r>
              <a:rPr b="1" dirty="0" sz="2500" lang="en-IN" smtClean="0">
                <a:latin typeface="Kruti Dev 010" pitchFamily="2" charset="0"/>
              </a:rPr>
              <a:t> </a:t>
            </a:r>
            <a:r>
              <a:rPr b="1" dirty="0" sz="2500" lang="en-IN" err="1" smtClean="0">
                <a:latin typeface="Kruti Dev 010" pitchFamily="2" charset="0"/>
              </a:rPr>
              <a:t>ikyu</a:t>
            </a:r>
            <a:r>
              <a:rPr b="1" dirty="0" sz="2500" lang="en-IN" smtClean="0">
                <a:latin typeface="Kruti Dev 010" pitchFamily="2" charset="0"/>
              </a:rPr>
              <a:t> </a:t>
            </a:r>
            <a:r>
              <a:rPr b="1" dirty="0" sz="2500" lang="en-IN" err="1" smtClean="0">
                <a:latin typeface="Kruti Dev 010" pitchFamily="2" charset="0"/>
              </a:rPr>
              <a:t>mi;ksfxrk</a:t>
            </a:r>
            <a:r>
              <a:rPr b="1" dirty="0" sz="2500" lang="en-IN" smtClean="0">
                <a:latin typeface="Kruti Dev 010" pitchFamily="2" charset="0"/>
              </a:rPr>
              <a:t> </a:t>
            </a:r>
            <a:r>
              <a:rPr b="1" dirty="0" sz="2500" lang="en-IN" err="1" smtClean="0">
                <a:latin typeface="Kruti Dev 010" pitchFamily="2" charset="0"/>
              </a:rPr>
              <a:t>osQ</a:t>
            </a:r>
            <a:r>
              <a:rPr b="1" dirty="0" sz="2500" lang="en-IN" smtClean="0">
                <a:latin typeface="Kruti Dev 010" pitchFamily="2" charset="0"/>
              </a:rPr>
              <a:t> </a:t>
            </a:r>
            <a:r>
              <a:rPr b="1" dirty="0" sz="2500" lang="en-IN" err="1" smtClean="0">
                <a:latin typeface="Kruti Dev 010" pitchFamily="2" charset="0"/>
              </a:rPr>
              <a:t>dkj.k</a:t>
            </a:r>
            <a:r>
              <a:rPr b="1" dirty="0" sz="2500" lang="en-IN" smtClean="0">
                <a:latin typeface="Kruti Dev 010" pitchFamily="2" charset="0"/>
              </a:rPr>
              <a:t>% </a:t>
            </a:r>
          </a:p>
          <a:p>
            <a:pPr algn="just"/>
            <a:r>
              <a:rPr b="1" dirty="0" sz="2500" lang="en-IN" smtClean="0">
                <a:latin typeface="Kruti Dev 010" pitchFamily="2" charset="0"/>
              </a:rPr>
              <a:t>	</a:t>
            </a:r>
            <a:r>
              <a:rPr dirty="0" sz="2500" lang="en-IN" err="1" smtClean="0">
                <a:latin typeface="Kruti Dev 010" pitchFamily="2" charset="0"/>
              </a:rPr>
              <a:t>cgqyokfn;ksa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erkuqlkj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O;fDr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jkT</a:t>
            </a:r>
            <a:r>
              <a:rPr dirty="0" sz="2500" lang="en-IN" smtClean="0">
                <a:latin typeface="Kruti Dev 010" pitchFamily="2" charset="0"/>
              </a:rPr>
              <a:t>; dh </a:t>
            </a:r>
            <a:r>
              <a:rPr dirty="0" sz="2500" lang="en-IN" err="1" smtClean="0">
                <a:latin typeface="Kruti Dev 010" pitchFamily="2" charset="0"/>
              </a:rPr>
              <a:t>vkKk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ikyu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bl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dkj.k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ugha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djrk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fd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jkT</a:t>
            </a:r>
            <a:r>
              <a:rPr dirty="0" sz="2500" lang="en-IN" smtClean="0">
                <a:latin typeface="Kruti Dev 010" pitchFamily="2" charset="0"/>
              </a:rPr>
              <a:t>; </a:t>
            </a:r>
            <a:r>
              <a:rPr dirty="0" sz="2500" lang="en-IN" err="1" smtClean="0">
                <a:latin typeface="Kruti Dev 010" pitchFamily="2" charset="0"/>
              </a:rPr>
              <a:t>izHkqlÙkk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laiUu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gS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vkSj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mldh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vkKk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mYya?ku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djus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ij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mls</a:t>
            </a:r>
            <a:endParaRPr dirty="0" sz="2500" lang="en-IN">
              <a:latin typeface="Kruti Dev 010" pitchFamily="2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8" name="Rectangle 1"/>
          <p:cNvSpPr/>
          <p:nvPr/>
        </p:nvSpPr>
        <p:spPr>
          <a:xfrm>
            <a:off x="357158" y="642918"/>
            <a:ext cx="8643998" cy="7089140"/>
          </a:xfrm>
          <a:prstGeom prst="rect"/>
        </p:spPr>
        <p:txBody>
          <a:bodyPr wrap="square">
            <a:spAutoFit/>
          </a:bodyPr>
          <a:p>
            <a:r>
              <a:rPr dirty="0" sz="2500" lang="en-IN" err="1" smtClean="0">
                <a:latin typeface="Kruti Dev 010" pitchFamily="2" charset="0"/>
              </a:rPr>
              <a:t>n.M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feysxk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cfYd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og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dkuwu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ikyu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mi;ksfxrk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dkj.k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djrk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gSA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bl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izdkj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cgqyoknh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jkT</a:t>
            </a:r>
            <a:r>
              <a:rPr dirty="0" sz="2500" lang="en-IN" smtClean="0">
                <a:latin typeface="Kruti Dev 010" pitchFamily="2" charset="0"/>
              </a:rPr>
              <a:t>; </a:t>
            </a:r>
            <a:r>
              <a:rPr dirty="0" sz="2500" lang="en-IN" err="1" smtClean="0">
                <a:latin typeface="Kruti Dev 010" pitchFamily="2" charset="0"/>
              </a:rPr>
              <a:t>dks</a:t>
            </a:r>
            <a:r>
              <a:rPr dirty="0" sz="2500" lang="en-IN" smtClean="0">
                <a:latin typeface="Kruti Dev 010" pitchFamily="2" charset="0"/>
              </a:rPr>
              <a:t> ,d </a:t>
            </a:r>
            <a:r>
              <a:rPr dirty="0" sz="2500" lang="en-IN" err="1" smtClean="0">
                <a:latin typeface="Kruti Dev 010" pitchFamily="2" charset="0"/>
              </a:rPr>
              <a:t>mi;ksxh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laLFkk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ekurs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gSaA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ftl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izdkj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vU</a:t>
            </a:r>
            <a:r>
              <a:rPr dirty="0" sz="2500" lang="en-IN" smtClean="0">
                <a:latin typeface="Kruti Dev 010" pitchFamily="2" charset="0"/>
              </a:rPr>
              <a:t>; </a:t>
            </a:r>
            <a:r>
              <a:rPr dirty="0" sz="2500" lang="en-IN" err="1" smtClean="0">
                <a:latin typeface="Kruti Dev 010" pitchFamily="2" charset="0"/>
              </a:rPr>
              <a:t>leqnk</a:t>
            </a:r>
            <a:r>
              <a:rPr dirty="0" sz="2500" lang="en-IN" smtClean="0">
                <a:latin typeface="Kruti Dev 010" pitchFamily="2" charset="0"/>
              </a:rPr>
              <a:t>; </a:t>
            </a:r>
            <a:r>
              <a:rPr dirty="0" sz="2500" lang="en-IN" err="1" smtClean="0">
                <a:latin typeface="Kruti Dev 010" pitchFamily="2" charset="0"/>
              </a:rPr>
              <a:t>O;fDr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ds</a:t>
            </a:r>
            <a:r>
              <a:rPr dirty="0" sz="2500" lang="en-IN" smtClean="0">
                <a:latin typeface="Kruti Dev 010" pitchFamily="2" charset="0"/>
              </a:rPr>
              <a:t> thou </a:t>
            </a:r>
            <a:r>
              <a:rPr dirty="0" sz="2500" lang="en-IN" err="1" smtClean="0">
                <a:latin typeface="Kruti Dev 010" pitchFamily="2" charset="0"/>
              </a:rPr>
              <a:t>dks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fodflr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djus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fy</a:t>
            </a:r>
            <a:r>
              <a:rPr dirty="0" sz="2500" lang="en-IN" smtClean="0">
                <a:latin typeface="Kruti Dev 010" pitchFamily="2" charset="0"/>
              </a:rPr>
              <a:t>, </a:t>
            </a:r>
            <a:r>
              <a:rPr dirty="0" sz="2500" lang="en-IN" err="1" smtClean="0">
                <a:latin typeface="Kruti Dev 010" pitchFamily="2" charset="0"/>
              </a:rPr>
              <a:t>iz;Ru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djrs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gSa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mlh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izdkj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jkT</a:t>
            </a:r>
            <a:r>
              <a:rPr dirty="0" sz="2500" lang="en-IN" smtClean="0">
                <a:latin typeface="Kruti Dev 010" pitchFamily="2" charset="0"/>
              </a:rPr>
              <a:t>; </a:t>
            </a:r>
            <a:r>
              <a:rPr dirty="0" sz="2500" lang="en-IN" err="1" smtClean="0">
                <a:latin typeface="Kruti Dev 010" pitchFamily="2" charset="0"/>
              </a:rPr>
              <a:t>Hkh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O;fDr</a:t>
            </a:r>
            <a:r>
              <a:rPr dirty="0" sz="2500" lang="en-IN" smtClean="0">
                <a:latin typeface="Kruti Dev 010" pitchFamily="2" charset="0"/>
              </a:rPr>
              <a:t>  </a:t>
            </a:r>
            <a:r>
              <a:rPr dirty="0" sz="2500" lang="en-IN" err="1" smtClean="0">
                <a:latin typeface="Kruti Dev 010" pitchFamily="2" charset="0"/>
              </a:rPr>
              <a:t>ds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jktuhfrd</a:t>
            </a:r>
            <a:r>
              <a:rPr dirty="0" sz="2500" lang="en-IN" smtClean="0">
                <a:latin typeface="Kruti Dev 010" pitchFamily="2" charset="0"/>
              </a:rPr>
              <a:t> thou </a:t>
            </a:r>
            <a:r>
              <a:rPr dirty="0" sz="2500" lang="en-IN" err="1" smtClean="0">
                <a:latin typeface="Kruti Dev 010" pitchFamily="2" charset="0"/>
              </a:rPr>
              <a:t>dk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fodkl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djrk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gSA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bl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izdkj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dkuwu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vk</a:t>
            </a:r>
            <a:r>
              <a:rPr dirty="0" sz="2500" lang="en-IN" smtClean="0">
                <a:latin typeface="Kruti Dev 010" pitchFamily="2" charset="0"/>
              </a:rPr>
              <a:t>/</a:t>
            </a:r>
            <a:r>
              <a:rPr dirty="0" sz="2500" lang="en-IN" err="1" smtClean="0">
                <a:latin typeface="Kruti Dev 010" pitchFamily="2" charset="0"/>
              </a:rPr>
              <a:t>kj</a:t>
            </a:r>
            <a:r>
              <a:rPr dirty="0" sz="2500" lang="en-IN" smtClean="0">
                <a:latin typeface="Kruti Dev 010" pitchFamily="2" charset="0"/>
              </a:rPr>
              <a:t> '</a:t>
            </a:r>
            <a:r>
              <a:rPr dirty="0" sz="2500" lang="en-IN" err="1" smtClean="0">
                <a:latin typeface="Kruti Dev 010" pitchFamily="2" charset="0"/>
              </a:rPr>
              <a:t>kfDr</a:t>
            </a:r>
            <a:r>
              <a:rPr dirty="0" sz="2500" lang="en-IN" smtClean="0">
                <a:latin typeface="Kruti Dev 010" pitchFamily="2" charset="0"/>
              </a:rPr>
              <a:t> u </a:t>
            </a:r>
            <a:r>
              <a:rPr dirty="0" sz="2500" lang="en-IN" err="1" smtClean="0">
                <a:latin typeface="Kruti Dev 010" pitchFamily="2" charset="0"/>
              </a:rPr>
              <a:t>gksdj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mldh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mi;ksfxrk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gSA</a:t>
            </a:r>
            <a:endParaRPr dirty="0" sz="2500" lang="en-IN" smtClean="0">
              <a:latin typeface="Kruti Dev 010" pitchFamily="2" charset="0"/>
            </a:endParaRPr>
          </a:p>
          <a:p>
            <a:pPr algn="just"/>
            <a:endParaRPr b="1" dirty="0" sz="2500" lang="en-IN" smtClean="0">
              <a:latin typeface="Kruti Dev 010" pitchFamily="2" charset="0"/>
            </a:endParaRPr>
          </a:p>
          <a:p>
            <a:pPr algn="just"/>
            <a:r>
              <a:rPr b="1" dirty="0" sz="2500" lang="en-IN" smtClean="0">
                <a:latin typeface="Kruti Dev 010" pitchFamily="2" charset="0"/>
              </a:rPr>
              <a:t>7- </a:t>
            </a:r>
            <a:r>
              <a:rPr b="1" dirty="0" sz="2500" lang="en-IN" err="1" smtClean="0">
                <a:latin typeface="Kruti Dev 010" pitchFamily="2" charset="0"/>
              </a:rPr>
              <a:t>fodsanzhdj.k</a:t>
            </a:r>
            <a:r>
              <a:rPr b="1" dirty="0" sz="2500" lang="en-IN" smtClean="0">
                <a:latin typeface="Kruti Dev 010" pitchFamily="2" charset="0"/>
              </a:rPr>
              <a:t> </a:t>
            </a:r>
            <a:r>
              <a:rPr b="1" dirty="0" sz="2500" lang="en-IN" err="1" smtClean="0">
                <a:latin typeface="Kruti Dev 010" pitchFamily="2" charset="0"/>
              </a:rPr>
              <a:t>ds</a:t>
            </a:r>
            <a:r>
              <a:rPr b="1" dirty="0" sz="2500" lang="en-IN" smtClean="0">
                <a:latin typeface="Kruti Dev 010" pitchFamily="2" charset="0"/>
              </a:rPr>
              <a:t> </a:t>
            </a:r>
            <a:r>
              <a:rPr b="1" dirty="0" sz="2500" lang="en-IN" err="1" smtClean="0">
                <a:latin typeface="Kruti Dev 010" pitchFamily="2" charset="0"/>
              </a:rPr>
              <a:t>i</a:t>
            </a:r>
            <a:r>
              <a:rPr b="1" dirty="0" sz="2500" lang="en-IN" smtClean="0">
                <a:latin typeface="Kruti Dev 010" pitchFamily="2" charset="0"/>
              </a:rPr>
              <a:t>{k </a:t>
            </a:r>
            <a:r>
              <a:rPr b="1" dirty="0" sz="2500" lang="en-IN" err="1" smtClean="0">
                <a:latin typeface="Kruti Dev 010" pitchFamily="2" charset="0"/>
              </a:rPr>
              <a:t>esa</a:t>
            </a:r>
            <a:r>
              <a:rPr b="1" dirty="0" sz="2500" lang="en-IN" smtClean="0">
                <a:latin typeface="Kruti Dev 010" pitchFamily="2" charset="0"/>
              </a:rPr>
              <a:t>% </a:t>
            </a:r>
          </a:p>
          <a:p>
            <a:pPr algn="just"/>
            <a:r>
              <a:rPr b="1" dirty="0" sz="2500" lang="en-IN" smtClean="0">
                <a:latin typeface="Kruti Dev 010" pitchFamily="2" charset="0"/>
              </a:rPr>
              <a:t>	</a:t>
            </a:r>
            <a:r>
              <a:rPr dirty="0" sz="2500" lang="en-IN" err="1" smtClean="0">
                <a:latin typeface="Kruti Dev 010" pitchFamily="2" charset="0"/>
              </a:rPr>
              <a:t>cgqyoknh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izHkqlÙkk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fodsanzhdj.k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pkgrs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gSaA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mlds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erkuqlkj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dsanzhdj.k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ls</a:t>
            </a:r>
            <a:endParaRPr dirty="0" sz="2500" lang="en-IN" smtClean="0">
              <a:latin typeface="Kruti Dev 010" pitchFamily="2" charset="0"/>
            </a:endParaRPr>
          </a:p>
          <a:p>
            <a:pPr algn="just"/>
            <a:r>
              <a:rPr dirty="0" sz="2500" lang="en-IN" err="1" smtClean="0">
                <a:latin typeface="Kruti Dev 010" pitchFamily="2" charset="0"/>
              </a:rPr>
              <a:t>leqnk;ksa</a:t>
            </a:r>
            <a:r>
              <a:rPr dirty="0" sz="2500" lang="en-IN" smtClean="0">
                <a:latin typeface="Kruti Dev 010" pitchFamily="2" charset="0"/>
              </a:rPr>
              <a:t> dh Lora=</a:t>
            </a:r>
            <a:r>
              <a:rPr dirty="0" sz="2500" lang="en-IN" err="1" smtClean="0">
                <a:latin typeface="Kruti Dev 010" pitchFamily="2" charset="0"/>
              </a:rPr>
              <a:t>rk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lekIr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gks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tkrh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gSA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blfy</a:t>
            </a:r>
            <a:r>
              <a:rPr dirty="0" sz="2500" lang="en-IN" smtClean="0">
                <a:latin typeface="Kruti Dev 010" pitchFamily="2" charset="0"/>
              </a:rPr>
              <a:t>, </a:t>
            </a:r>
            <a:r>
              <a:rPr dirty="0" sz="2500" lang="en-IN" err="1" smtClean="0">
                <a:latin typeface="Kruti Dev 010" pitchFamily="2" charset="0"/>
              </a:rPr>
              <a:t>izHkqlÙkk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jkT</a:t>
            </a:r>
            <a:r>
              <a:rPr dirty="0" sz="2500" lang="en-IN" smtClean="0">
                <a:latin typeface="Kruti Dev 010" pitchFamily="2" charset="0"/>
              </a:rPr>
              <a:t>; </a:t>
            </a:r>
            <a:r>
              <a:rPr dirty="0" sz="2500" lang="en-IN" err="1" smtClean="0">
                <a:latin typeface="Kruti Dev 010" pitchFamily="2" charset="0"/>
              </a:rPr>
              <a:t>rFkk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vU</a:t>
            </a:r>
            <a:r>
              <a:rPr dirty="0" sz="2500" lang="en-IN" smtClean="0">
                <a:latin typeface="Kruti Dev 010" pitchFamily="2" charset="0"/>
              </a:rPr>
              <a:t>; </a:t>
            </a:r>
            <a:r>
              <a:rPr dirty="0" sz="2500" lang="en-IN" err="1" smtClean="0">
                <a:latin typeface="Kruti Dev 010" pitchFamily="2" charset="0"/>
              </a:rPr>
              <a:t>leqnk;ksa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esa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c¡Vh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gksuh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pkfg,A</a:t>
            </a:r>
            <a:endParaRPr dirty="0" sz="2500" lang="en-IN" smtClean="0">
              <a:latin typeface="Kruti Dev 010" pitchFamily="2" charset="0"/>
            </a:endParaRPr>
          </a:p>
          <a:p>
            <a:pPr algn="just"/>
            <a:endParaRPr b="1" dirty="0" sz="2500" lang="en-IN" smtClean="0">
              <a:latin typeface="Kruti Dev 010" pitchFamily="2" charset="0"/>
            </a:endParaRPr>
          </a:p>
          <a:p>
            <a:pPr algn="just"/>
            <a:r>
              <a:rPr b="1" dirty="0" sz="2500" lang="en-IN" smtClean="0">
                <a:latin typeface="Kruti Dev 010" pitchFamily="2" charset="0"/>
              </a:rPr>
              <a:t>8- </a:t>
            </a:r>
            <a:r>
              <a:rPr b="1" dirty="0" sz="2500" lang="en-IN" err="1" smtClean="0">
                <a:latin typeface="Kruti Dev 010" pitchFamily="2" charset="0"/>
              </a:rPr>
              <a:t>jkT</a:t>
            </a:r>
            <a:r>
              <a:rPr b="1" dirty="0" sz="2500" lang="en-IN" smtClean="0">
                <a:latin typeface="Kruti Dev 010" pitchFamily="2" charset="0"/>
              </a:rPr>
              <a:t>; dh </a:t>
            </a:r>
            <a:r>
              <a:rPr b="1" dirty="0" sz="2500" lang="en-IN" err="1" smtClean="0">
                <a:latin typeface="Kruti Dev 010" pitchFamily="2" charset="0"/>
              </a:rPr>
              <a:t>fujadq'krk</a:t>
            </a:r>
            <a:r>
              <a:rPr b="1" dirty="0" sz="2500" lang="en-IN" smtClean="0">
                <a:latin typeface="Kruti Dev 010" pitchFamily="2" charset="0"/>
              </a:rPr>
              <a:t> </a:t>
            </a:r>
            <a:r>
              <a:rPr b="1" dirty="0" sz="2500" lang="en-IN" err="1" smtClean="0">
                <a:latin typeface="Kruti Dev 010" pitchFamily="2" charset="0"/>
              </a:rPr>
              <a:t>dk</a:t>
            </a:r>
            <a:r>
              <a:rPr b="1" dirty="0" sz="2500" lang="en-IN" smtClean="0">
                <a:latin typeface="Kruti Dev 010" pitchFamily="2" charset="0"/>
              </a:rPr>
              <a:t> </a:t>
            </a:r>
            <a:r>
              <a:rPr b="1" dirty="0" sz="2500" lang="en-IN" err="1" smtClean="0">
                <a:latin typeface="Kruti Dev 010" pitchFamily="2" charset="0"/>
              </a:rPr>
              <a:t>fojks</a:t>
            </a:r>
            <a:r>
              <a:rPr b="1" dirty="0" sz="2500" lang="en-IN" smtClean="0">
                <a:latin typeface="Kruti Dev 010" pitchFamily="2" charset="0"/>
              </a:rPr>
              <a:t>/k% </a:t>
            </a:r>
          </a:p>
          <a:p>
            <a:pPr algn="just"/>
            <a:r>
              <a:rPr dirty="0" sz="2500" lang="en-IN" smtClean="0">
                <a:latin typeface="Kruti Dev 010" pitchFamily="2" charset="0"/>
              </a:rPr>
              <a:t>	</a:t>
            </a:r>
            <a:r>
              <a:rPr dirty="0" sz="2500" lang="en-IN" err="1" smtClean="0">
                <a:latin typeface="Kruti Dev 010" pitchFamily="2" charset="0"/>
              </a:rPr>
              <a:t>cgqyoknh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jkT</a:t>
            </a:r>
            <a:r>
              <a:rPr dirty="0" sz="2500" lang="en-IN" smtClean="0">
                <a:latin typeface="Kruti Dev 010" pitchFamily="2" charset="0"/>
              </a:rPr>
              <a:t>; dh </a:t>
            </a:r>
            <a:r>
              <a:rPr dirty="0" sz="2500" lang="en-IN" err="1" smtClean="0">
                <a:latin typeface="Kruti Dev 010" pitchFamily="2" charset="0"/>
              </a:rPr>
              <a:t>fujadq'krk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rFkk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vlhfer</a:t>
            </a:r>
            <a:r>
              <a:rPr dirty="0" sz="2500" lang="en-IN" smtClean="0">
                <a:latin typeface="Kruti Dev 010" pitchFamily="2" charset="0"/>
              </a:rPr>
              <a:t> '</a:t>
            </a:r>
            <a:r>
              <a:rPr dirty="0" sz="2500" lang="en-IN" err="1" smtClean="0">
                <a:latin typeface="Kruti Dev 010" pitchFamily="2" charset="0"/>
              </a:rPr>
              <a:t>kfDr;ksa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fojks</a:t>
            </a:r>
            <a:r>
              <a:rPr dirty="0" sz="2500" lang="en-IN" smtClean="0">
                <a:latin typeface="Kruti Dev 010" pitchFamily="2" charset="0"/>
              </a:rPr>
              <a:t>/k </a:t>
            </a:r>
            <a:r>
              <a:rPr dirty="0" sz="2500" lang="en-IN" err="1" smtClean="0">
                <a:latin typeface="Kruti Dev 010" pitchFamily="2" charset="0"/>
              </a:rPr>
              <a:t>djrs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gSa</a:t>
            </a:r>
            <a:endParaRPr dirty="0" sz="2500" lang="en-IN" smtClean="0">
              <a:latin typeface="Kruti Dev 010" pitchFamily="2" charset="0"/>
            </a:endParaRPr>
          </a:p>
          <a:p>
            <a:pPr algn="just"/>
            <a:r>
              <a:rPr dirty="0" sz="2500" lang="en-IN" err="1" smtClean="0">
                <a:latin typeface="Kruti Dev 010" pitchFamily="2" charset="0"/>
              </a:rPr>
              <a:t>ij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os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O;fDr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dks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vfu;af</a:t>
            </a:r>
            <a:r>
              <a:rPr dirty="0" sz="2500" lang="en-IN" smtClean="0">
                <a:latin typeface="Kruti Dev 010" pitchFamily="2" charset="0"/>
              </a:rPr>
              <a:t>=r Lora=</a:t>
            </a:r>
            <a:r>
              <a:rPr dirty="0" sz="2500" lang="en-IN" err="1" smtClean="0">
                <a:latin typeface="Kruti Dev 010" pitchFamily="2" charset="0"/>
              </a:rPr>
              <a:t>rk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i</a:t>
            </a:r>
            <a:r>
              <a:rPr dirty="0" sz="2500" lang="en-IN" smtClean="0">
                <a:latin typeface="Kruti Dev 010" pitchFamily="2" charset="0"/>
              </a:rPr>
              <a:t>{k </a:t>
            </a:r>
            <a:r>
              <a:rPr dirty="0" sz="2500" lang="en-IN" err="1" smtClean="0">
                <a:latin typeface="Kruti Dev 010" pitchFamily="2" charset="0"/>
              </a:rPr>
              <a:t>esa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ugha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gSaA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cgqyoknh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O;fDr</a:t>
            </a:r>
            <a:r>
              <a:rPr dirty="0" sz="2500" lang="en-IN" smtClean="0">
                <a:latin typeface="Kruti Dev 010" pitchFamily="2" charset="0"/>
              </a:rPr>
              <a:t> dh </a:t>
            </a:r>
            <a:r>
              <a:rPr dirty="0" sz="2500" lang="en-IN" err="1" smtClean="0">
                <a:latin typeface="Kruti Dev 010" pitchFamily="2" charset="0"/>
              </a:rPr>
              <a:t>vis</a:t>
            </a:r>
            <a:r>
              <a:rPr dirty="0" sz="2500" lang="en-IN" smtClean="0">
                <a:latin typeface="Kruti Dev 010" pitchFamily="2" charset="0"/>
              </a:rPr>
              <a:t>{</a:t>
            </a:r>
            <a:r>
              <a:rPr dirty="0" sz="2500" lang="en-IN" err="1" smtClean="0">
                <a:latin typeface="Kruti Dev 010" pitchFamily="2" charset="0"/>
              </a:rPr>
              <a:t>kk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leqnk;ksa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vf</a:t>
            </a:r>
            <a:r>
              <a:rPr dirty="0" sz="2500" lang="en-IN" smtClean="0">
                <a:latin typeface="Kruti Dev 010" pitchFamily="2" charset="0"/>
              </a:rPr>
              <a:t>/</a:t>
            </a:r>
            <a:r>
              <a:rPr dirty="0" sz="2500" lang="en-IN" err="1" smtClean="0">
                <a:latin typeface="Kruti Dev 010" pitchFamily="2" charset="0"/>
              </a:rPr>
              <a:t>kdkjksa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rFkk</a:t>
            </a:r>
            <a:r>
              <a:rPr dirty="0" sz="2500" lang="en-IN" smtClean="0">
                <a:latin typeface="Kruti Dev 010" pitchFamily="2" charset="0"/>
              </a:rPr>
              <a:t> Lora=</a:t>
            </a:r>
            <a:r>
              <a:rPr dirty="0" sz="2500" lang="en-IN" err="1" smtClean="0">
                <a:latin typeface="Kruti Dev 010" pitchFamily="2" charset="0"/>
              </a:rPr>
              <a:t>krk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ij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tksj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nsrs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gSaA</a:t>
            </a:r>
            <a:endParaRPr dirty="0" sz="2500" lang="en-IN" smtClean="0">
              <a:latin typeface="Kruti Dev 010" pitchFamily="2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9" name="Rectangle 1"/>
          <p:cNvSpPr/>
          <p:nvPr/>
        </p:nvSpPr>
        <p:spPr>
          <a:xfrm>
            <a:off x="142844" y="571480"/>
            <a:ext cx="8786874" cy="7457439"/>
          </a:xfrm>
          <a:prstGeom prst="rect"/>
        </p:spPr>
        <p:txBody>
          <a:bodyPr wrap="square">
            <a:spAutoFit/>
          </a:bodyPr>
          <a:p>
            <a:pPr algn="just"/>
            <a:r>
              <a:rPr b="1" dirty="0" sz="2500" lang="en-IN" smtClean="0">
                <a:latin typeface="Kruti Dev 010" pitchFamily="2" charset="0"/>
              </a:rPr>
              <a:t>9- </a:t>
            </a:r>
            <a:r>
              <a:rPr b="1" dirty="0" sz="2500" lang="en-IN" err="1" smtClean="0">
                <a:latin typeface="Kruti Dev 010" pitchFamily="2" charset="0"/>
              </a:rPr>
              <a:t>jkT</a:t>
            </a:r>
            <a:r>
              <a:rPr b="1" dirty="0" sz="2500" lang="en-IN" smtClean="0">
                <a:latin typeface="Kruti Dev 010" pitchFamily="2" charset="0"/>
              </a:rPr>
              <a:t>; </a:t>
            </a:r>
            <a:r>
              <a:rPr b="1" dirty="0" sz="2500" lang="en-IN" err="1" smtClean="0">
                <a:latin typeface="Kruti Dev 010" pitchFamily="2" charset="0"/>
              </a:rPr>
              <a:t>vkSj</a:t>
            </a:r>
            <a:r>
              <a:rPr b="1" dirty="0" sz="2500" lang="en-IN" smtClean="0">
                <a:latin typeface="Kruti Dev 010" pitchFamily="2" charset="0"/>
              </a:rPr>
              <a:t> </a:t>
            </a:r>
            <a:r>
              <a:rPr b="1" dirty="0" sz="2500" lang="en-IN" err="1" smtClean="0">
                <a:latin typeface="Kruti Dev 010" pitchFamily="2" charset="0"/>
              </a:rPr>
              <a:t>lekt</a:t>
            </a:r>
            <a:r>
              <a:rPr b="1" dirty="0" sz="2500" lang="en-IN" smtClean="0">
                <a:latin typeface="Kruti Dev 010" pitchFamily="2" charset="0"/>
              </a:rPr>
              <a:t> </a:t>
            </a:r>
            <a:r>
              <a:rPr b="1" dirty="0" sz="2500" lang="en-IN" err="1" smtClean="0">
                <a:latin typeface="Kruti Dev 010" pitchFamily="2" charset="0"/>
              </a:rPr>
              <a:t>esa</a:t>
            </a:r>
            <a:r>
              <a:rPr b="1" dirty="0" sz="2500" lang="en-IN" smtClean="0">
                <a:latin typeface="Kruti Dev 010" pitchFamily="2" charset="0"/>
              </a:rPr>
              <a:t> </a:t>
            </a:r>
            <a:r>
              <a:rPr b="1" dirty="0" sz="2500" lang="en-IN" err="1" smtClean="0">
                <a:latin typeface="Kruti Dev 010" pitchFamily="2" charset="0"/>
              </a:rPr>
              <a:t>varj</a:t>
            </a:r>
            <a:r>
              <a:rPr b="1" dirty="0" sz="2500" lang="en-IN" smtClean="0">
                <a:latin typeface="Kruti Dev 010" pitchFamily="2" charset="0"/>
              </a:rPr>
              <a:t>% </a:t>
            </a:r>
          </a:p>
          <a:p>
            <a:pPr algn="just"/>
            <a:r>
              <a:rPr b="1" dirty="0" sz="2500" lang="en-IN" smtClean="0">
                <a:latin typeface="Kruti Dev 010" pitchFamily="2" charset="0"/>
              </a:rPr>
              <a:t>	</a:t>
            </a:r>
            <a:r>
              <a:rPr dirty="0" sz="2500" lang="en-IN" err="1" smtClean="0">
                <a:latin typeface="Kruti Dev 010" pitchFamily="2" charset="0"/>
              </a:rPr>
              <a:t>vkn'kZokfn;ksa</a:t>
            </a:r>
            <a:r>
              <a:rPr dirty="0" sz="2500" lang="en-IN" smtClean="0">
                <a:latin typeface="Kruti Dev 010" pitchFamily="2" charset="0"/>
              </a:rPr>
              <a:t> dh </a:t>
            </a:r>
            <a:r>
              <a:rPr dirty="0" sz="2500" lang="en-IN" err="1" smtClean="0">
                <a:latin typeface="Kruti Dev 010" pitchFamily="2" charset="0"/>
              </a:rPr>
              <a:t>rjg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cgqyoknh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jkT</a:t>
            </a:r>
            <a:r>
              <a:rPr dirty="0" sz="2500" lang="en-IN" smtClean="0">
                <a:latin typeface="Kruti Dev 010" pitchFamily="2" charset="0"/>
              </a:rPr>
              <a:t>; </a:t>
            </a:r>
            <a:r>
              <a:rPr dirty="0" sz="2500" lang="en-IN" err="1" smtClean="0">
                <a:latin typeface="Kruti Dev 010" pitchFamily="2" charset="0"/>
              </a:rPr>
              <a:t>vkSj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lekt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dks</a:t>
            </a:r>
            <a:r>
              <a:rPr dirty="0" sz="2500" lang="en-IN" smtClean="0">
                <a:latin typeface="Kruti Dev 010" pitchFamily="2" charset="0"/>
              </a:rPr>
              <a:t> ,d </a:t>
            </a:r>
            <a:r>
              <a:rPr dirty="0" sz="2500" lang="en-IN" err="1" smtClean="0">
                <a:latin typeface="Kruti Dev 010" pitchFamily="2" charset="0"/>
              </a:rPr>
              <a:t>ugha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ekurs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gSaA</a:t>
            </a:r>
            <a:endParaRPr dirty="0" sz="2500" lang="en-IN" smtClean="0">
              <a:latin typeface="Kruti Dev 010" pitchFamily="2" charset="0"/>
            </a:endParaRPr>
          </a:p>
          <a:p>
            <a:pPr algn="just"/>
            <a:r>
              <a:rPr dirty="0" sz="2500" lang="en-IN" err="1" smtClean="0">
                <a:latin typeface="Kruti Dev 010" pitchFamily="2" charset="0"/>
              </a:rPr>
              <a:t>cgqyokn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vuqlkj</a:t>
            </a:r>
            <a:r>
              <a:rPr dirty="0" sz="2500" lang="en-IN" smtClean="0">
                <a:latin typeface="Kruti Dev 010" pitchFamily="2" charset="0"/>
              </a:rPr>
              <a:t>] </a:t>
            </a:r>
            <a:r>
              <a:rPr dirty="0" sz="2500" lang="en-IN" err="1" smtClean="0">
                <a:latin typeface="Kruti Dev 010" pitchFamily="2" charset="0"/>
              </a:rPr>
              <a:t>Qk¡lhokfn;ksa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dk</a:t>
            </a:r>
            <a:r>
              <a:rPr dirty="0" sz="2500" lang="en-IN" smtClean="0">
                <a:latin typeface="Kruti Dev 010" pitchFamily="2" charset="0"/>
              </a:rPr>
              <a:t> ;g </a:t>
            </a:r>
            <a:r>
              <a:rPr dirty="0" sz="2500" lang="en-IN" err="1" smtClean="0">
                <a:latin typeface="Kruti Dev 010" pitchFamily="2" charset="0"/>
              </a:rPr>
              <a:t>dFku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xyr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gS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fd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lHkh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dqN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jkT</a:t>
            </a:r>
            <a:r>
              <a:rPr dirty="0" sz="2500" lang="en-IN" smtClean="0">
                <a:latin typeface="Kruti Dev 010" pitchFamily="2" charset="0"/>
              </a:rPr>
              <a:t>; </a:t>
            </a:r>
            <a:r>
              <a:rPr dirty="0" sz="2500" lang="en-IN" err="1" smtClean="0">
                <a:latin typeface="Kruti Dev 010" pitchFamily="2" charset="0"/>
              </a:rPr>
              <a:t>ds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vUnj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gS</a:t>
            </a:r>
            <a:r>
              <a:rPr dirty="0" sz="2500" lang="en-IN" smtClean="0">
                <a:latin typeface="Kruti Dev 010" pitchFamily="2" charset="0"/>
              </a:rPr>
              <a:t>] </a:t>
            </a:r>
            <a:r>
              <a:rPr dirty="0" sz="2500" lang="en-IN" err="1" smtClean="0">
                <a:latin typeface="Kruti Dev 010" pitchFamily="2" charset="0"/>
              </a:rPr>
              <a:t>jkT</a:t>
            </a:r>
            <a:r>
              <a:rPr dirty="0" sz="2500" lang="en-IN" smtClean="0">
                <a:latin typeface="Kruti Dev 010" pitchFamily="2" charset="0"/>
              </a:rPr>
              <a:t>; </a:t>
            </a:r>
            <a:r>
              <a:rPr dirty="0" sz="2500" lang="en-IN" err="1" smtClean="0">
                <a:latin typeface="Kruti Dev 010" pitchFamily="2" charset="0"/>
              </a:rPr>
              <a:t>ds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ckgj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rFkk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jkT</a:t>
            </a:r>
            <a:r>
              <a:rPr dirty="0" sz="2500" lang="en-IN" smtClean="0">
                <a:latin typeface="Kruti Dev 010" pitchFamily="2" charset="0"/>
              </a:rPr>
              <a:t>; </a:t>
            </a:r>
            <a:r>
              <a:rPr dirty="0" sz="2500" lang="en-IN" err="1" smtClean="0">
                <a:latin typeface="Kruti Dev 010" pitchFamily="2" charset="0"/>
              </a:rPr>
              <a:t>ds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fo</a:t>
            </a:r>
            <a:r>
              <a:rPr dirty="0" sz="2500" lang="en-IN" smtClean="0">
                <a:latin typeface="Kruti Dev 010" pitchFamily="2" charset="0"/>
              </a:rPr>
              <a:t>#) </a:t>
            </a:r>
            <a:r>
              <a:rPr dirty="0" sz="2500" lang="en-IN" err="1" smtClean="0">
                <a:latin typeface="Kruti Dev 010" pitchFamily="2" charset="0"/>
              </a:rPr>
              <a:t>dqN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ughaA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cgqyokfn;ksa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vuqlkj</a:t>
            </a:r>
            <a:r>
              <a:rPr dirty="0" sz="2500" lang="en-IN" smtClean="0">
                <a:latin typeface="Kruti Dev 010" pitchFamily="2" charset="0"/>
              </a:rPr>
              <a:t>] </a:t>
            </a:r>
            <a:r>
              <a:rPr dirty="0" sz="2500" lang="en-IN" err="1" smtClean="0">
                <a:latin typeface="Kruti Dev 010" pitchFamily="2" charset="0"/>
              </a:rPr>
              <a:t>jkT</a:t>
            </a:r>
            <a:r>
              <a:rPr dirty="0" sz="2500" lang="en-IN" smtClean="0">
                <a:latin typeface="Kruti Dev 010" pitchFamily="2" charset="0"/>
              </a:rPr>
              <a:t>; </a:t>
            </a:r>
            <a:r>
              <a:rPr dirty="0" sz="2500" lang="en-IN" err="1" smtClean="0">
                <a:latin typeface="Kruti Dev 010" pitchFamily="2" charset="0"/>
              </a:rPr>
              <a:t>lekt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og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vax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gS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tks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mís</a:t>
            </a:r>
            <a:r>
              <a:rPr dirty="0" sz="2500" lang="en-IN" smtClean="0">
                <a:latin typeface="Kruti Dev 010" pitchFamily="2" charset="0"/>
              </a:rPr>
              <a:t>'; </a:t>
            </a:r>
            <a:r>
              <a:rPr dirty="0" sz="2500" lang="en-IN" err="1" smtClean="0">
                <a:latin typeface="Kruti Dev 010" pitchFamily="2" charset="0"/>
              </a:rPr>
              <a:t>vkSj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dk;Z</a:t>
            </a:r>
            <a:r>
              <a:rPr dirty="0" sz="2500" lang="en-IN" smtClean="0">
                <a:latin typeface="Kruti Dev 010" pitchFamily="2" charset="0"/>
              </a:rPr>
              <a:t>{</a:t>
            </a:r>
            <a:r>
              <a:rPr dirty="0" sz="2500" lang="en-IN" err="1" smtClean="0">
                <a:latin typeface="Kruti Dev 010" pitchFamily="2" charset="0"/>
              </a:rPr>
              <a:t>ks</a:t>
            </a:r>
            <a:r>
              <a:rPr dirty="0" sz="2500" lang="en-IN" smtClean="0">
                <a:latin typeface="Kruti Dev 010" pitchFamily="2" charset="0"/>
              </a:rPr>
              <a:t>= dh </a:t>
            </a:r>
            <a:r>
              <a:rPr dirty="0" sz="2500" lang="en-IN" err="1" smtClean="0">
                <a:latin typeface="Kruti Dev 010" pitchFamily="2" charset="0"/>
              </a:rPr>
              <a:t>n`f"V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esa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lekt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lgxkeh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ugha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gks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ldrkA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bl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laca</a:t>
            </a:r>
            <a:r>
              <a:rPr dirty="0" sz="2500" lang="en-IN" smtClean="0">
                <a:latin typeface="Kruti Dev 010" pitchFamily="2" charset="0"/>
              </a:rPr>
              <a:t>/ </a:t>
            </a:r>
            <a:r>
              <a:rPr dirty="0" sz="2500" lang="en-IN" err="1" smtClean="0">
                <a:latin typeface="Kruti Dev 010" pitchFamily="2" charset="0"/>
              </a:rPr>
              <a:t>esa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b="1" dirty="0" sz="2500" lang="en-IN" err="1" smtClean="0">
                <a:latin typeface="Kruti Dev 010" pitchFamily="2" charset="0"/>
              </a:rPr>
              <a:t>eSdkboj</a:t>
            </a:r>
            <a:r>
              <a:rPr b="1" dirty="0" sz="2500" lang="en-IN" smtClean="0">
                <a:latin typeface="Kruti Dev 010" pitchFamily="2" charset="0"/>
              </a:rPr>
              <a:t> </a:t>
            </a:r>
            <a:r>
              <a:rPr b="1" dirty="0" sz="2500" lang="en-IN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b="1" dirty="0" sz="2500" lang="en-IN" err="1" smtClean="0">
                <a:latin typeface="Times New Roman" pitchFamily="18" charset="0"/>
                <a:cs typeface="Times New Roman" pitchFamily="18" charset="0"/>
              </a:rPr>
              <a:t>Maciver</a:t>
            </a:r>
            <a:r>
              <a:rPr b="1" dirty="0" sz="2500" lang="en-IN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dirty="0" sz="2500" lang="en-IN" smtClean="0">
                <a:latin typeface="Kruti Dev 010" pitchFamily="2" charset="0"/>
              </a:rPr>
              <a:t>us </a:t>
            </a:r>
            <a:r>
              <a:rPr dirty="0" sz="2500" lang="en-IN" err="1" smtClean="0">
                <a:latin typeface="Kruti Dev 010" pitchFamily="2" charset="0"/>
              </a:rPr>
              <a:t>fy</a:t>
            </a:r>
            <a:r>
              <a:rPr dirty="0" sz="2500" lang="en-IN" smtClean="0">
                <a:latin typeface="Kruti Dev 010" pitchFamily="2" charset="0"/>
              </a:rPr>
              <a:t>[</a:t>
            </a:r>
            <a:r>
              <a:rPr dirty="0" sz="2500" lang="en-IN" err="1" smtClean="0">
                <a:latin typeface="Kruti Dev 010" pitchFamily="2" charset="0"/>
              </a:rPr>
              <a:t>kk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gS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fd</a:t>
            </a:r>
            <a:r>
              <a:rPr dirty="0" sz="2500" lang="en-IN" smtClean="0">
                <a:latin typeface="Kruti Dev 010" pitchFamily="2" charset="0"/>
              </a:rPr>
              <a:t>] </a:t>
            </a:r>
            <a:r>
              <a:rPr dirty="0" sz="2500" lang="en-IN" err="1" smtClean="0">
                <a:latin typeface="Kruti Dev 010" pitchFamily="2" charset="0"/>
              </a:rPr>
              <a:t>jkT</a:t>
            </a:r>
            <a:r>
              <a:rPr dirty="0" sz="2500" lang="en-IN" smtClean="0">
                <a:latin typeface="Kruti Dev 010" pitchFamily="2" charset="0"/>
              </a:rPr>
              <a:t>; ,d ,</a:t>
            </a:r>
            <a:r>
              <a:rPr dirty="0" sz="2500" lang="en-IN" err="1" smtClean="0">
                <a:latin typeface="Kruti Dev 010" pitchFamily="2" charset="0"/>
              </a:rPr>
              <a:t>slk</a:t>
            </a:r>
            <a:endParaRPr dirty="0" sz="2500" lang="en-IN" smtClean="0">
              <a:latin typeface="Kruti Dev 010" pitchFamily="2" charset="0"/>
            </a:endParaRPr>
          </a:p>
          <a:p>
            <a:pPr algn="just"/>
            <a:r>
              <a:rPr dirty="0" sz="2500" lang="en-IN" err="1" smtClean="0">
                <a:latin typeface="Kruti Dev 010" pitchFamily="2" charset="0"/>
              </a:rPr>
              <a:t>laxBu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gS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ftls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lekt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ledkyhu</a:t>
            </a:r>
            <a:r>
              <a:rPr dirty="0" sz="2500" lang="en-IN" smtClean="0">
                <a:latin typeface="Kruti Dev 010" pitchFamily="2" charset="0"/>
              </a:rPr>
              <a:t> ;k le </a:t>
            </a:r>
            <a:r>
              <a:rPr dirty="0" sz="2500" lang="en-IN" err="1" smtClean="0">
                <a:latin typeface="Kruti Dev 010" pitchFamily="2" charset="0"/>
              </a:rPr>
              <a:t>foLrkj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okyk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ugha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dgk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tk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ldrkA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jkT</a:t>
            </a:r>
            <a:r>
              <a:rPr dirty="0" sz="2500" lang="en-IN" smtClean="0">
                <a:latin typeface="Kruti Dev 010" pitchFamily="2" charset="0"/>
              </a:rPr>
              <a:t>; </a:t>
            </a:r>
            <a:r>
              <a:rPr dirty="0" sz="2500" lang="en-IN" err="1" smtClean="0">
                <a:latin typeface="Kruti Dev 010" pitchFamily="2" charset="0"/>
              </a:rPr>
              <a:t>dk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fuekZ.k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rks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lekt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varxZr</a:t>
            </a:r>
            <a:r>
              <a:rPr dirty="0" sz="2500" lang="en-IN" smtClean="0">
                <a:latin typeface="Kruti Dev 010" pitchFamily="2" charset="0"/>
              </a:rPr>
              <a:t> ,d </a:t>
            </a:r>
            <a:r>
              <a:rPr dirty="0" sz="2500" lang="en-IN" err="1" smtClean="0">
                <a:latin typeface="Kruti Dev 010" pitchFamily="2" charset="0"/>
              </a:rPr>
              <a:t>fuf'pr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O;oLFkk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ds</a:t>
            </a:r>
            <a:r>
              <a:rPr dirty="0" sz="2500" lang="en-IN" smtClean="0">
                <a:latin typeface="Kruti Dev 010" pitchFamily="2" charset="0"/>
              </a:rPr>
              <a:t> :</a:t>
            </a:r>
            <a:r>
              <a:rPr dirty="0" sz="2500" lang="en-IN" err="1" smtClean="0">
                <a:latin typeface="Kruti Dev 010" pitchFamily="2" charset="0"/>
              </a:rPr>
              <a:t>i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esa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dqN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fo'ks"k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mís';ksa</a:t>
            </a:r>
            <a:r>
              <a:rPr dirty="0" sz="2500" lang="en-IN" smtClean="0">
                <a:latin typeface="Kruti Dev 010" pitchFamily="2" charset="0"/>
              </a:rPr>
              <a:t> dh </a:t>
            </a:r>
            <a:r>
              <a:rPr dirty="0" sz="2500" lang="en-IN" err="1" smtClean="0">
                <a:latin typeface="Kruti Dev 010" pitchFamily="2" charset="0"/>
              </a:rPr>
              <a:t>izkfIr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gsrq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gh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fd;k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tkrk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gSA</a:t>
            </a:r>
            <a:endParaRPr dirty="0" sz="2500" lang="en-IN" smtClean="0">
              <a:latin typeface="Kruti Dev 010" pitchFamily="2" charset="0"/>
            </a:endParaRPr>
          </a:p>
          <a:p>
            <a:pPr algn="just"/>
            <a:endParaRPr b="1" dirty="0" sz="2500" lang="en-IN" smtClean="0">
              <a:latin typeface="Kruti Dev 010" pitchFamily="2" charset="0"/>
            </a:endParaRPr>
          </a:p>
          <a:p>
            <a:pPr algn="just"/>
            <a:r>
              <a:rPr b="1" dirty="0" sz="2500" lang="en-IN" smtClean="0">
                <a:latin typeface="Kruti Dev 010" pitchFamily="2" charset="0"/>
              </a:rPr>
              <a:t>10- </a:t>
            </a:r>
            <a:r>
              <a:rPr b="1" dirty="0" sz="2500" lang="en-IN" err="1" smtClean="0">
                <a:latin typeface="Kruti Dev 010" pitchFamily="2" charset="0"/>
              </a:rPr>
              <a:t>jkT</a:t>
            </a:r>
            <a:r>
              <a:rPr b="1" dirty="0" sz="2500" lang="en-IN" smtClean="0">
                <a:latin typeface="Kruti Dev 010" pitchFamily="2" charset="0"/>
              </a:rPr>
              <a:t>; </a:t>
            </a:r>
            <a:r>
              <a:rPr b="1" dirty="0" sz="2500" lang="en-IN" err="1" smtClean="0">
                <a:latin typeface="Kruti Dev 010" pitchFamily="2" charset="0"/>
              </a:rPr>
              <a:t>lkekftd</a:t>
            </a:r>
            <a:r>
              <a:rPr b="1" dirty="0" sz="2500" lang="en-IN" smtClean="0">
                <a:latin typeface="Kruti Dev 010" pitchFamily="2" charset="0"/>
              </a:rPr>
              <a:t> </a:t>
            </a:r>
            <a:r>
              <a:rPr b="1" dirty="0" sz="2500" lang="en-IN" err="1" smtClean="0">
                <a:latin typeface="Kruti Dev 010" pitchFamily="2" charset="0"/>
              </a:rPr>
              <a:t>laLFkkvksa</a:t>
            </a:r>
            <a:r>
              <a:rPr b="1" dirty="0" sz="2500" lang="en-IN" smtClean="0">
                <a:latin typeface="Kruti Dev 010" pitchFamily="2" charset="0"/>
              </a:rPr>
              <a:t> </a:t>
            </a:r>
            <a:r>
              <a:rPr b="1" dirty="0" sz="2500" lang="en-IN" err="1" smtClean="0">
                <a:latin typeface="Kruti Dev 010" pitchFamily="2" charset="0"/>
              </a:rPr>
              <a:t>ds</a:t>
            </a:r>
            <a:r>
              <a:rPr b="1" dirty="0" sz="2500" lang="en-IN" smtClean="0">
                <a:latin typeface="Kruti Dev 010" pitchFamily="2" charset="0"/>
              </a:rPr>
              <a:t> v/</a:t>
            </a:r>
            <a:r>
              <a:rPr b="1" dirty="0" sz="2500" lang="en-IN" err="1" smtClean="0">
                <a:latin typeface="Kruti Dev 010" pitchFamily="2" charset="0"/>
              </a:rPr>
              <a:t>khu</a:t>
            </a:r>
            <a:r>
              <a:rPr b="1" dirty="0" sz="2500" lang="en-IN" smtClean="0">
                <a:latin typeface="Kruti Dev 010" pitchFamily="2" charset="0"/>
              </a:rPr>
              <a:t>% </a:t>
            </a:r>
          </a:p>
          <a:p>
            <a:pPr algn="just"/>
            <a:r>
              <a:rPr dirty="0" sz="2500" lang="en-IN" smtClean="0">
                <a:latin typeface="Kruti Dev 010" pitchFamily="2" charset="0"/>
              </a:rPr>
              <a:t>	</a:t>
            </a:r>
            <a:r>
              <a:rPr dirty="0" sz="2500" lang="en-IN" err="1" smtClean="0">
                <a:latin typeface="Kruti Dev 010" pitchFamily="2" charset="0"/>
              </a:rPr>
              <a:t>cgqyokfn;ksa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dguk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gS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fd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bfrgkl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bl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ckr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xokgh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nsrk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gS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fd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jkT</a:t>
            </a:r>
            <a:r>
              <a:rPr dirty="0" sz="2500" lang="en-IN" smtClean="0">
                <a:latin typeface="Kruti Dev 010" pitchFamily="2" charset="0"/>
              </a:rPr>
              <a:t>; </a:t>
            </a:r>
            <a:r>
              <a:rPr dirty="0" sz="2500" lang="en-IN" err="1" smtClean="0">
                <a:latin typeface="Kruti Dev 010" pitchFamily="2" charset="0"/>
              </a:rPr>
              <a:t>lnk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gh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lkekftd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laLFkkvksa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lkeus</a:t>
            </a:r>
            <a:r>
              <a:rPr dirty="0" sz="2500" lang="en-IN" smtClean="0">
                <a:latin typeface="Kruti Dev 010" pitchFamily="2" charset="0"/>
              </a:rPr>
              <a:t> &gt;</a:t>
            </a:r>
            <a:r>
              <a:rPr dirty="0" sz="2500" lang="en-IN" err="1" smtClean="0">
                <a:latin typeface="Kruti Dev 010" pitchFamily="2" charset="0"/>
              </a:rPr>
              <a:t>qdrk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vk;k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gSA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izks</a:t>
            </a:r>
            <a:r>
              <a:rPr dirty="0" sz="2500" lang="en-IN" smtClean="0">
                <a:latin typeface="Kruti Dev 010" pitchFamily="2" charset="0"/>
              </a:rPr>
              <a:t>- </a:t>
            </a:r>
            <a:r>
              <a:rPr b="1" dirty="0" sz="2500" lang="en-IN" err="1" smtClean="0">
                <a:latin typeface="Kruti Dev 010" pitchFamily="2" charset="0"/>
              </a:rPr>
              <a:t>ykWLdh</a:t>
            </a:r>
            <a:r>
              <a:rPr b="1"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dguk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gS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fd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jkT</a:t>
            </a:r>
            <a:r>
              <a:rPr dirty="0" sz="2500" lang="en-IN" smtClean="0">
                <a:latin typeface="Kruti Dev 010" pitchFamily="2" charset="0"/>
              </a:rPr>
              <a:t>; </a:t>
            </a:r>
            <a:r>
              <a:rPr dirty="0" sz="2500" lang="en-IN" err="1" smtClean="0">
                <a:latin typeface="Kruti Dev 010" pitchFamily="2" charset="0"/>
              </a:rPr>
              <a:t>dHkh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Hkh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loZ'kfDreku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rFkk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fujadq'k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ugha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jgk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gSA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izFke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egk;q</a:t>
            </a:r>
            <a:r>
              <a:rPr dirty="0" sz="2500" lang="en-IN" smtClean="0">
                <a:latin typeface="Kruti Dev 010" pitchFamily="2" charset="0"/>
              </a:rPr>
              <a:t>) </a:t>
            </a:r>
            <a:r>
              <a:rPr dirty="0" sz="2500" lang="en-IN" err="1" smtClean="0">
                <a:latin typeface="Kruti Dev 010" pitchFamily="2" charset="0"/>
              </a:rPr>
              <a:t>esa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fczfV'k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ljdkj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osYl</a:t>
            </a:r>
            <a:r>
              <a:rPr dirty="0" sz="2500" lang="en-IN" smtClean="0">
                <a:latin typeface="Kruti Dev 010" pitchFamily="2" charset="0"/>
              </a:rPr>
              <a:t> dh [</a:t>
            </a:r>
            <a:r>
              <a:rPr dirty="0" sz="2500" lang="en-IN" err="1" smtClean="0">
                <a:latin typeface="Kruti Dev 010" pitchFamily="2" charset="0"/>
              </a:rPr>
              <a:t>kkuksa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esa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fonzksgh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etnwjksa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fo</a:t>
            </a:r>
            <a:r>
              <a:rPr dirty="0" sz="2500" lang="en-IN" smtClean="0">
                <a:latin typeface="Kruti Dev 010" pitchFamily="2" charset="0"/>
              </a:rPr>
              <a:t>#) ^'</a:t>
            </a:r>
            <a:r>
              <a:rPr dirty="0" sz="2500" lang="en-IN" err="1" smtClean="0">
                <a:latin typeface="Kruti Dev 010" pitchFamily="2" charset="0"/>
              </a:rPr>
              <a:t>kL</a:t>
            </a:r>
            <a:r>
              <a:rPr dirty="0" sz="2500" lang="en-IN" smtClean="0">
                <a:latin typeface="Kruti Dev 010" pitchFamily="2" charset="0"/>
              </a:rPr>
              <a:t>=</a:t>
            </a:r>
            <a:r>
              <a:rPr dirty="0" sz="2500" lang="en-IN" err="1" smtClean="0">
                <a:latin typeface="Kruti Dev 010" pitchFamily="2" charset="0"/>
              </a:rPr>
              <a:t>kL</a:t>
            </a:r>
            <a:r>
              <a:rPr dirty="0" sz="2500" lang="en-IN" smtClean="0">
                <a:latin typeface="Kruti Dev 010" pitchFamily="2" charset="0"/>
              </a:rPr>
              <a:t>= </a:t>
            </a:r>
            <a:r>
              <a:rPr dirty="0" sz="2500" lang="en-IN" err="1" smtClean="0">
                <a:latin typeface="Kruti Dev 010" pitchFamily="2" charset="0"/>
              </a:rPr>
              <a:t>vf</a:t>
            </a:r>
            <a:r>
              <a:rPr dirty="0" sz="2500" lang="en-IN" smtClean="0">
                <a:latin typeface="Kruti Dev 010" pitchFamily="2" charset="0"/>
              </a:rPr>
              <a:t>/</a:t>
            </a:r>
            <a:r>
              <a:rPr dirty="0" sz="2500" lang="en-IN" err="1" smtClean="0">
                <a:latin typeface="Kruti Dev 010" pitchFamily="2" charset="0"/>
              </a:rPr>
              <a:t>kfu;e</a:t>
            </a:r>
            <a:r>
              <a:rPr dirty="0" sz="2500" lang="en-IN" smtClean="0">
                <a:latin typeface="Kruti Dev 010" pitchFamily="2" charset="0"/>
              </a:rPr>
              <a:t>* </a:t>
            </a:r>
            <a:r>
              <a:rPr dirty="0" sz="2500" lang="en-IN" smtClean="0">
                <a:latin typeface="Times New Roman" pitchFamily="18" charset="0"/>
                <a:cs typeface="Times New Roman" pitchFamily="18" charset="0"/>
              </a:rPr>
              <a:t>(Munitions Act) </a:t>
            </a:r>
            <a:r>
              <a:rPr dirty="0" sz="2500" lang="en-IN" err="1" smtClean="0">
                <a:latin typeface="Kruti Dev 010" pitchFamily="2" charset="0"/>
              </a:rPr>
              <a:t>dks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ykxw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ugha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dj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ldhA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bl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izdkj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vesfjdu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jsyos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deZpkjh</a:t>
            </a:r>
            <a:endParaRPr dirty="0" sz="2500" lang="en-IN">
              <a:latin typeface="Kruti Dev 010" pitchFamily="2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0" name="Rectangle 1"/>
          <p:cNvSpPr/>
          <p:nvPr/>
        </p:nvSpPr>
        <p:spPr>
          <a:xfrm>
            <a:off x="285720" y="1166843"/>
            <a:ext cx="8643998" cy="3170099"/>
          </a:xfrm>
          <a:prstGeom prst="rect"/>
        </p:spPr>
        <p:txBody>
          <a:bodyPr wrap="square">
            <a:spAutoFit/>
          </a:bodyPr>
          <a:p>
            <a:pPr algn="just"/>
            <a:r>
              <a:rPr dirty="0" sz="2500" lang="en-IN" err="1" smtClean="0">
                <a:latin typeface="Kruti Dev 010" pitchFamily="2" charset="0"/>
              </a:rPr>
              <a:t>la?k</a:t>
            </a:r>
            <a:r>
              <a:rPr dirty="0" sz="2500" lang="en-IN" smtClean="0">
                <a:latin typeface="Kruti Dev 010" pitchFamily="2" charset="0"/>
              </a:rPr>
              <a:t> us </a:t>
            </a:r>
            <a:r>
              <a:rPr dirty="0" sz="2500" lang="en-IN" err="1" smtClean="0">
                <a:latin typeface="Kruti Dev 010" pitchFamily="2" charset="0"/>
              </a:rPr>
              <a:t>gM+rky</a:t>
            </a:r>
            <a:r>
              <a:rPr dirty="0" sz="2500" lang="en-IN" smtClean="0">
                <a:latin typeface="Kruti Dev 010" pitchFamily="2" charset="0"/>
              </a:rPr>
              <a:t> dh /</a:t>
            </a:r>
            <a:r>
              <a:rPr dirty="0" sz="2500" lang="en-IN" err="1" smtClean="0">
                <a:latin typeface="Kruti Dev 010" pitchFamily="2" charset="0"/>
              </a:rPr>
              <a:t>kedh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nsdj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ljdkj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ls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vkB</a:t>
            </a:r>
            <a:r>
              <a:rPr dirty="0" sz="2500" lang="en-IN" smtClean="0">
                <a:latin typeface="Kruti Dev 010" pitchFamily="2" charset="0"/>
              </a:rPr>
              <a:t> ?</a:t>
            </a:r>
            <a:r>
              <a:rPr dirty="0" sz="2500" lang="en-IN" err="1" smtClean="0">
                <a:latin typeface="Kruti Dev 010" pitchFamily="2" charset="0"/>
              </a:rPr>
              <a:t>k.Vs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fnu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Lohdkj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djok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fy;k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FkkA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Hkkjr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esa</a:t>
            </a:r>
            <a:r>
              <a:rPr dirty="0" sz="2500" lang="en-IN" smtClean="0">
                <a:latin typeface="Kruti Dev 010" pitchFamily="2" charset="0"/>
              </a:rPr>
              <a:t> ,</a:t>
            </a:r>
            <a:r>
              <a:rPr dirty="0" sz="2500" lang="en-IN" err="1" smtClean="0">
                <a:latin typeface="Kruti Dev 010" pitchFamily="2" charset="0"/>
              </a:rPr>
              <a:t>sls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mnkgj.kksa</a:t>
            </a:r>
            <a:r>
              <a:rPr dirty="0" sz="2500" lang="en-IN" smtClean="0">
                <a:latin typeface="Kruti Dev 010" pitchFamily="2" charset="0"/>
              </a:rPr>
              <a:t> dh </a:t>
            </a:r>
            <a:r>
              <a:rPr dirty="0" sz="2500" lang="en-IN" err="1" smtClean="0">
                <a:latin typeface="Kruti Dev 010" pitchFamily="2" charset="0"/>
              </a:rPr>
              <a:t>deh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ugha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gSA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blls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Li"V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gksrk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gS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fd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ljdkj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dks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lkekftd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laxBuksa</a:t>
            </a:r>
            <a:r>
              <a:rPr dirty="0" sz="2500" lang="en-IN" smtClean="0">
                <a:latin typeface="Kruti Dev 010" pitchFamily="2" charset="0"/>
              </a:rPr>
              <a:t> dh </a:t>
            </a:r>
            <a:r>
              <a:rPr dirty="0" sz="2500" lang="en-IN" err="1" smtClean="0">
                <a:latin typeface="Kruti Dev 010" pitchFamily="2" charset="0"/>
              </a:rPr>
              <a:t>ek¡xksa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dks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Lohdkj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djuk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iM+rk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gSA</a:t>
            </a:r>
            <a:r>
              <a:rPr dirty="0" sz="2500" lang="en-IN" smtClean="0">
                <a:latin typeface="Kruti Dev 010" pitchFamily="2" charset="0"/>
              </a:rPr>
              <a:t> </a:t>
            </a:r>
          </a:p>
          <a:p>
            <a:pPr algn="just"/>
            <a:r>
              <a:rPr dirty="0" sz="2500" lang="en-IN" smtClean="0">
                <a:latin typeface="Kruti Dev 010" pitchFamily="2" charset="0"/>
              </a:rPr>
              <a:t>	</a:t>
            </a:r>
            <a:r>
              <a:rPr dirty="0" sz="2500" lang="en-IN" err="1" smtClean="0">
                <a:latin typeface="Kruti Dev 010" pitchFamily="2" charset="0"/>
              </a:rPr>
              <a:t>ge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cgqyokfn;ksa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ds</a:t>
            </a:r>
            <a:r>
              <a:rPr dirty="0" sz="2500" lang="en-IN" smtClean="0">
                <a:latin typeface="Kruti Dev 010" pitchFamily="2" charset="0"/>
              </a:rPr>
              <a:t> fl)</a:t>
            </a:r>
            <a:r>
              <a:rPr dirty="0" sz="2500" lang="en-IN" err="1" smtClean="0">
                <a:latin typeface="Kruti Dev 010" pitchFamily="2" charset="0"/>
              </a:rPr>
              <a:t>kar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dks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b="1" dirty="0" sz="2500" lang="en-IN" err="1" smtClean="0">
                <a:latin typeface="Kruti Dev 010" pitchFamily="2" charset="0"/>
              </a:rPr>
              <a:t>xSVsy</a:t>
            </a:r>
            <a:r>
              <a:rPr b="1" dirty="0" sz="2500" lang="en-IN" smtClean="0">
                <a:latin typeface="Kruti Dev 010" pitchFamily="2" charset="0"/>
              </a:rPr>
              <a:t> </a:t>
            </a:r>
            <a:r>
              <a:rPr b="1" dirty="0" sz="2500" lang="en-IN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b="1" dirty="0" sz="2500" lang="en-IN" err="1" smtClean="0">
                <a:latin typeface="Times New Roman" pitchFamily="18" charset="0"/>
                <a:cs typeface="Times New Roman" pitchFamily="18" charset="0"/>
              </a:rPr>
              <a:t>Gettell</a:t>
            </a:r>
            <a:r>
              <a:rPr b="1" dirty="0" sz="2500" lang="en-IN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dirty="0" sz="2500" lang="en-IN" err="1" smtClean="0">
                <a:latin typeface="Kruti Dev 010" pitchFamily="2" charset="0"/>
                <a:cs typeface="Times New Roman" pitchFamily="18" charset="0"/>
              </a:rPr>
              <a:t>ds</a:t>
            </a:r>
            <a:r>
              <a:rPr dirty="0" sz="2500" lang="en-IN" smtClean="0">
                <a:latin typeface="Kruti Dev 010" pitchFamily="2" charset="0"/>
              </a:rPr>
              <a:t> '</a:t>
            </a:r>
            <a:r>
              <a:rPr dirty="0" sz="2500" lang="en-IN" err="1" smtClean="0">
                <a:latin typeface="Kruti Dev 010" pitchFamily="2" charset="0"/>
              </a:rPr>
              <a:t>kCnksa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esa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o.kZu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djrs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gSaA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xSVsy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dirty="0" sz="2500" lang="en-IN" err="1" smtClean="0">
                <a:latin typeface="Times New Roman" pitchFamily="18" charset="0"/>
                <a:cs typeface="Times New Roman" pitchFamily="18" charset="0"/>
              </a:rPr>
              <a:t>Gettell</a:t>
            </a:r>
            <a:r>
              <a:rPr dirty="0" sz="2500" lang="en-IN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vuqlkj</a:t>
            </a:r>
            <a:r>
              <a:rPr dirty="0" sz="2500" lang="en-IN" smtClean="0">
                <a:latin typeface="Kruti Dev 010" pitchFamily="2" charset="0"/>
              </a:rPr>
              <a:t>] </a:t>
            </a:r>
            <a:r>
              <a:rPr dirty="0" sz="2500" lang="en-IN" err="1" smtClean="0">
                <a:latin typeface="Kruti Dev 010" pitchFamily="2" charset="0"/>
              </a:rPr>
              <a:t>cgqyoknh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jkT</a:t>
            </a:r>
            <a:r>
              <a:rPr dirty="0" sz="2500" lang="en-IN" smtClean="0">
                <a:latin typeface="Kruti Dev 010" pitchFamily="2" charset="0"/>
              </a:rPr>
              <a:t>; </a:t>
            </a:r>
            <a:r>
              <a:rPr dirty="0" sz="2500" lang="en-IN" err="1" smtClean="0">
                <a:latin typeface="Kruti Dev 010" pitchFamily="2" charset="0"/>
              </a:rPr>
              <a:t>dks</a:t>
            </a:r>
            <a:r>
              <a:rPr dirty="0" sz="2500" lang="en-IN" smtClean="0">
                <a:latin typeface="Kruti Dev 010" pitchFamily="2" charset="0"/>
              </a:rPr>
              <a:t> ,d </a:t>
            </a:r>
            <a:r>
              <a:rPr dirty="0" sz="2500" lang="en-IN" err="1" smtClean="0">
                <a:latin typeface="Kruti Dev 010" pitchFamily="2" charset="0"/>
              </a:rPr>
              <a:t>vuks</a:t>
            </a:r>
            <a:r>
              <a:rPr dirty="0" sz="2500" lang="en-IN" smtClean="0">
                <a:latin typeface="Kruti Dev 010" pitchFamily="2" charset="0"/>
              </a:rPr>
              <a:t>[</a:t>
            </a:r>
            <a:r>
              <a:rPr dirty="0" sz="2500" lang="en-IN" err="1" smtClean="0">
                <a:latin typeface="Kruti Dev 010" pitchFamily="2" charset="0"/>
              </a:rPr>
              <a:t>kh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laLFkk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ekuus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ls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budkj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djrs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gSaA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muds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erkuqlkj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nwljs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leqnk</a:t>
            </a:r>
            <a:r>
              <a:rPr dirty="0" sz="2500" lang="en-IN" smtClean="0">
                <a:latin typeface="Kruti Dev 010" pitchFamily="2" charset="0"/>
              </a:rPr>
              <a:t>; </a:t>
            </a:r>
            <a:r>
              <a:rPr dirty="0" sz="2500" lang="en-IN" err="1" smtClean="0">
                <a:latin typeface="Kruti Dev 010" pitchFamily="2" charset="0"/>
              </a:rPr>
              <a:t>Hkh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cjkcj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egÙoiw.kZ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rFkk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LokHkkfod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gSaA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mudk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er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gS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fd</a:t>
            </a:r>
            <a:r>
              <a:rPr dirty="0" sz="2500" lang="en-IN" smtClean="0">
                <a:latin typeface="Kruti Dev 010" pitchFamily="2" charset="0"/>
              </a:rPr>
              <a:t> ;s </a:t>
            </a:r>
            <a:r>
              <a:rPr dirty="0" sz="2500" lang="en-IN" err="1" smtClean="0">
                <a:latin typeface="Kruti Dev 010" pitchFamily="2" charset="0"/>
              </a:rPr>
              <a:t>leqnk</a:t>
            </a:r>
            <a:r>
              <a:rPr dirty="0" sz="2500" lang="en-IN" smtClean="0">
                <a:latin typeface="Kruti Dev 010" pitchFamily="2" charset="0"/>
              </a:rPr>
              <a:t>; </a:t>
            </a:r>
            <a:r>
              <a:rPr dirty="0" sz="2500" lang="en-IN" err="1" smtClean="0">
                <a:latin typeface="Kruti Dev 010" pitchFamily="2" charset="0"/>
              </a:rPr>
              <a:t>vius</a:t>
            </a:r>
            <a:r>
              <a:rPr dirty="0" sz="2500" lang="en-IN" smtClean="0">
                <a:latin typeface="Kruti Dev 010" pitchFamily="2" charset="0"/>
              </a:rPr>
              <a:t> {</a:t>
            </a:r>
            <a:r>
              <a:rPr dirty="0" sz="2500" lang="en-IN" err="1" smtClean="0">
                <a:latin typeface="Kruti Dev 010" pitchFamily="2" charset="0"/>
              </a:rPr>
              <a:t>ks</a:t>
            </a:r>
            <a:r>
              <a:rPr dirty="0" sz="2500" lang="en-IN" smtClean="0">
                <a:latin typeface="Kruti Dev 010" pitchFamily="2" charset="0"/>
              </a:rPr>
              <a:t>= </a:t>
            </a:r>
            <a:r>
              <a:rPr dirty="0" sz="2500" lang="en-IN" err="1" smtClean="0">
                <a:latin typeface="Kruti Dev 010" pitchFamily="2" charset="0"/>
              </a:rPr>
              <a:t>esa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mlh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izdkj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izHkqlÙkk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laiUu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gSa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tSls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jkT</a:t>
            </a:r>
            <a:r>
              <a:rPr dirty="0" sz="2500" lang="en-IN" smtClean="0">
                <a:latin typeface="Kruti Dev 010" pitchFamily="2" charset="0"/>
              </a:rPr>
              <a:t>; </a:t>
            </a:r>
            <a:r>
              <a:rPr dirty="0" sz="2500" lang="en-IN" err="1" smtClean="0">
                <a:latin typeface="Kruti Dev 010" pitchFamily="2" charset="0"/>
              </a:rPr>
              <a:t>vius</a:t>
            </a:r>
            <a:r>
              <a:rPr dirty="0" sz="2500" lang="en-IN" smtClean="0">
                <a:latin typeface="Kruti Dev 010" pitchFamily="2" charset="0"/>
              </a:rPr>
              <a:t> {</a:t>
            </a:r>
            <a:r>
              <a:rPr dirty="0" sz="2500" lang="en-IN" err="1" smtClean="0">
                <a:latin typeface="Kruti Dev 010" pitchFamily="2" charset="0"/>
              </a:rPr>
              <a:t>ks</a:t>
            </a:r>
            <a:r>
              <a:rPr dirty="0" sz="2500" lang="en-IN" smtClean="0">
                <a:latin typeface="Kruti Dev 010" pitchFamily="2" charset="0"/>
              </a:rPr>
              <a:t>= </a:t>
            </a:r>
            <a:r>
              <a:rPr dirty="0" sz="2500" lang="en-IN" err="1" smtClean="0">
                <a:latin typeface="Kruti Dev 010" pitchFamily="2" charset="0"/>
              </a:rPr>
              <a:t>esaA</a:t>
            </a:r>
            <a:endParaRPr dirty="0" sz="2500" lang="en-IN">
              <a:latin typeface="Kruti Dev 010" pitchFamily="2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1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6000" lnSpcReduction="10000"/>
          </a:bodyPr>
          <a:p>
            <a:r>
              <a:rPr b="1" dirty="0" sz="2500" lang="en-IN" smtClean="0">
                <a:latin typeface="Kruti Dev 010" pitchFamily="2" charset="0"/>
              </a:rPr>
              <a:t>1- </a:t>
            </a:r>
            <a:r>
              <a:rPr b="1" dirty="0" sz="2500" lang="en-IN" err="1" smtClean="0">
                <a:latin typeface="Kruti Dev 010" pitchFamily="2" charset="0"/>
              </a:rPr>
              <a:t>cgqyokn</a:t>
            </a:r>
            <a:r>
              <a:rPr b="1" dirty="0" sz="2500" lang="en-IN" smtClean="0">
                <a:latin typeface="Kruti Dev 010" pitchFamily="2" charset="0"/>
              </a:rPr>
              <a:t> </a:t>
            </a:r>
            <a:r>
              <a:rPr b="1" dirty="0" sz="2500" lang="en-IN" err="1" smtClean="0">
                <a:latin typeface="Kruti Dev 010" pitchFamily="2" charset="0"/>
              </a:rPr>
              <a:t>vjktdrk</a:t>
            </a:r>
            <a:r>
              <a:rPr b="1" dirty="0" sz="2500" lang="en-IN" smtClean="0">
                <a:latin typeface="Kruti Dev 010" pitchFamily="2" charset="0"/>
              </a:rPr>
              <a:t> </a:t>
            </a:r>
            <a:r>
              <a:rPr b="1" dirty="0" sz="2500" lang="en-IN" err="1" smtClean="0">
                <a:latin typeface="Kruti Dev 010" pitchFamily="2" charset="0"/>
              </a:rPr>
              <a:t>dk</a:t>
            </a:r>
            <a:r>
              <a:rPr b="1" dirty="0" sz="2500" lang="en-IN" smtClean="0">
                <a:latin typeface="Kruti Dev 010" pitchFamily="2" charset="0"/>
              </a:rPr>
              <a:t> </a:t>
            </a:r>
            <a:r>
              <a:rPr b="1" dirty="0" sz="2500" lang="en-IN" err="1" smtClean="0">
                <a:latin typeface="Kruti Dev 010" pitchFamily="2" charset="0"/>
              </a:rPr>
              <a:t>leFkZu</a:t>
            </a:r>
            <a:r>
              <a:rPr b="1" dirty="0" sz="2500" lang="en-IN" smtClean="0">
                <a:latin typeface="Kruti Dev 010" pitchFamily="2" charset="0"/>
              </a:rPr>
              <a:t> </a:t>
            </a:r>
            <a:r>
              <a:rPr b="1" dirty="0" sz="2500" lang="en-IN" err="1" smtClean="0">
                <a:latin typeface="Kruti Dev 010" pitchFamily="2" charset="0"/>
              </a:rPr>
              <a:t>djrk</a:t>
            </a:r>
            <a:r>
              <a:rPr b="1" dirty="0" sz="2500" lang="en-IN" smtClean="0">
                <a:latin typeface="Kruti Dev 010" pitchFamily="2" charset="0"/>
              </a:rPr>
              <a:t> </a:t>
            </a:r>
            <a:r>
              <a:rPr b="1" dirty="0" sz="2500" lang="en-IN" err="1" smtClean="0">
                <a:latin typeface="Kruti Dev 010" pitchFamily="2" charset="0"/>
              </a:rPr>
              <a:t>gS</a:t>
            </a:r>
            <a:r>
              <a:rPr b="1" dirty="0" sz="2500" lang="en-IN" smtClean="0">
                <a:latin typeface="Kruti Dev 010" pitchFamily="2" charset="0"/>
              </a:rPr>
              <a:t>%</a:t>
            </a:r>
          </a:p>
          <a:p>
            <a:r>
              <a:rPr b="1" dirty="0" sz="2500" lang="en-IN" smtClean="0">
                <a:latin typeface="Kruti Dev 010" pitchFamily="2" charset="0"/>
              </a:rPr>
              <a:t>2- </a:t>
            </a:r>
            <a:r>
              <a:rPr b="1" dirty="0" sz="2500" lang="en-IN" err="1" smtClean="0">
                <a:latin typeface="Kruti Dev 010" pitchFamily="2" charset="0"/>
              </a:rPr>
              <a:t>jkT</a:t>
            </a:r>
            <a:r>
              <a:rPr b="1" dirty="0" sz="2500" lang="en-IN" smtClean="0">
                <a:latin typeface="Kruti Dev 010" pitchFamily="2" charset="0"/>
              </a:rPr>
              <a:t>; </a:t>
            </a:r>
            <a:r>
              <a:rPr b="1" dirty="0" sz="2500" lang="en-IN" err="1" smtClean="0">
                <a:latin typeface="Kruti Dev 010" pitchFamily="2" charset="0"/>
              </a:rPr>
              <a:t>nwljs</a:t>
            </a:r>
            <a:r>
              <a:rPr b="1" dirty="0" sz="2500" lang="en-IN" smtClean="0">
                <a:latin typeface="Kruti Dev 010" pitchFamily="2" charset="0"/>
              </a:rPr>
              <a:t> </a:t>
            </a:r>
            <a:r>
              <a:rPr b="1" dirty="0" sz="2500" lang="en-IN" err="1" smtClean="0">
                <a:latin typeface="Kruti Dev 010" pitchFamily="2" charset="0"/>
              </a:rPr>
              <a:t>leqnk;ksa</a:t>
            </a:r>
            <a:r>
              <a:rPr b="1" dirty="0" sz="2500" lang="en-IN" smtClean="0">
                <a:latin typeface="Kruti Dev 010" pitchFamily="2" charset="0"/>
              </a:rPr>
              <a:t> </a:t>
            </a:r>
            <a:r>
              <a:rPr b="1" dirty="0" sz="2500" lang="en-IN" err="1" smtClean="0">
                <a:latin typeface="Kruti Dev 010" pitchFamily="2" charset="0"/>
              </a:rPr>
              <a:t>ds</a:t>
            </a:r>
            <a:r>
              <a:rPr b="1" dirty="0" sz="2500" lang="en-IN" smtClean="0">
                <a:latin typeface="Kruti Dev 010" pitchFamily="2" charset="0"/>
              </a:rPr>
              <a:t> </a:t>
            </a:r>
            <a:r>
              <a:rPr b="1" dirty="0" sz="2500" lang="en-IN" err="1" smtClean="0">
                <a:latin typeface="Kruti Dev 010" pitchFamily="2" charset="0"/>
              </a:rPr>
              <a:t>vfLrRo</a:t>
            </a:r>
            <a:r>
              <a:rPr b="1" dirty="0" sz="2500" lang="en-IN" smtClean="0">
                <a:latin typeface="Kruti Dev 010" pitchFamily="2" charset="0"/>
              </a:rPr>
              <a:t> </a:t>
            </a:r>
            <a:r>
              <a:rPr b="1" dirty="0" sz="2500" lang="en-IN" err="1" smtClean="0">
                <a:latin typeface="Kruti Dev 010" pitchFamily="2" charset="0"/>
              </a:rPr>
              <a:t>ds</a:t>
            </a:r>
            <a:r>
              <a:rPr b="1" dirty="0" sz="2500" lang="en-IN" smtClean="0">
                <a:latin typeface="Kruti Dev 010" pitchFamily="2" charset="0"/>
              </a:rPr>
              <a:t> </a:t>
            </a:r>
            <a:r>
              <a:rPr b="1" dirty="0" sz="2500" lang="en-IN" err="1" smtClean="0">
                <a:latin typeface="Kruti Dev 010" pitchFamily="2" charset="0"/>
              </a:rPr>
              <a:t>fy</a:t>
            </a:r>
            <a:r>
              <a:rPr b="1" dirty="0" sz="2500" lang="en-IN" smtClean="0">
                <a:latin typeface="Kruti Dev 010" pitchFamily="2" charset="0"/>
              </a:rPr>
              <a:t>, </a:t>
            </a:r>
            <a:r>
              <a:rPr b="1" dirty="0" sz="2500" lang="en-IN" err="1" smtClean="0">
                <a:latin typeface="Kruti Dev 010" pitchFamily="2" charset="0"/>
              </a:rPr>
              <a:t>vko';d</a:t>
            </a:r>
            <a:r>
              <a:rPr b="1" dirty="0" sz="2500" lang="en-IN" smtClean="0">
                <a:latin typeface="Kruti Dev 010" pitchFamily="2" charset="0"/>
              </a:rPr>
              <a:t> </a:t>
            </a:r>
            <a:r>
              <a:rPr b="1" dirty="0" sz="2500" lang="en-IN" err="1" smtClean="0">
                <a:latin typeface="Kruti Dev 010" pitchFamily="2" charset="0"/>
              </a:rPr>
              <a:t>gS</a:t>
            </a:r>
            <a:r>
              <a:rPr b="1" dirty="0" sz="2500" lang="en-IN" smtClean="0">
                <a:latin typeface="Kruti Dev 010" pitchFamily="2" charset="0"/>
              </a:rPr>
              <a:t>%</a:t>
            </a:r>
          </a:p>
          <a:p>
            <a:r>
              <a:rPr b="1" dirty="0" sz="2500" lang="en-IN" smtClean="0">
                <a:latin typeface="Kruti Dev 010" pitchFamily="2" charset="0"/>
              </a:rPr>
              <a:t>3- </a:t>
            </a:r>
            <a:r>
              <a:rPr b="1" dirty="0" sz="2500" lang="en-IN" err="1" smtClean="0">
                <a:latin typeface="Kruti Dev 010" pitchFamily="2" charset="0"/>
              </a:rPr>
              <a:t>leqnk;ksa</a:t>
            </a:r>
            <a:r>
              <a:rPr b="1" dirty="0" sz="2500" lang="en-IN" smtClean="0">
                <a:latin typeface="Kruti Dev 010" pitchFamily="2" charset="0"/>
              </a:rPr>
              <a:t> </a:t>
            </a:r>
            <a:r>
              <a:rPr b="1" dirty="0" sz="2500" lang="en-IN" err="1" smtClean="0">
                <a:latin typeface="Kruti Dev 010" pitchFamily="2" charset="0"/>
              </a:rPr>
              <a:t>ds</a:t>
            </a:r>
            <a:r>
              <a:rPr b="1" dirty="0" sz="2500" lang="en-IN" smtClean="0">
                <a:latin typeface="Kruti Dev 010" pitchFamily="2" charset="0"/>
              </a:rPr>
              <a:t> </a:t>
            </a:r>
            <a:r>
              <a:rPr b="1" dirty="0" sz="2500" lang="en-IN" err="1" smtClean="0">
                <a:latin typeface="Kruti Dev 010" pitchFamily="2" charset="0"/>
              </a:rPr>
              <a:t>fookn</a:t>
            </a:r>
            <a:r>
              <a:rPr b="1" dirty="0" sz="2500" lang="en-IN" smtClean="0">
                <a:latin typeface="Kruti Dev 010" pitchFamily="2" charset="0"/>
              </a:rPr>
              <a:t> </a:t>
            </a:r>
            <a:r>
              <a:rPr b="1" dirty="0" sz="2500" lang="en-IN" err="1" smtClean="0">
                <a:latin typeface="Kruti Dev 010" pitchFamily="2" charset="0"/>
              </a:rPr>
              <a:t>Hkh</a:t>
            </a:r>
            <a:r>
              <a:rPr b="1" dirty="0" sz="2500" lang="en-IN" smtClean="0">
                <a:latin typeface="Kruti Dev 010" pitchFamily="2" charset="0"/>
              </a:rPr>
              <a:t> </a:t>
            </a:r>
            <a:r>
              <a:rPr b="1" dirty="0" sz="2500" lang="en-IN" err="1" smtClean="0">
                <a:latin typeface="Kruti Dev 010" pitchFamily="2" charset="0"/>
              </a:rPr>
              <a:t>jkT</a:t>
            </a:r>
            <a:r>
              <a:rPr b="1" dirty="0" sz="2500" lang="en-IN" smtClean="0">
                <a:latin typeface="Kruti Dev 010" pitchFamily="2" charset="0"/>
              </a:rPr>
              <a:t>; </a:t>
            </a:r>
            <a:r>
              <a:rPr b="1" dirty="0" sz="2500" lang="en-IN" err="1" smtClean="0">
                <a:latin typeface="Kruti Dev 010" pitchFamily="2" charset="0"/>
              </a:rPr>
              <a:t>lqy</a:t>
            </a:r>
            <a:r>
              <a:rPr b="1" dirty="0" sz="2500" lang="en-IN" smtClean="0">
                <a:latin typeface="Kruti Dev 010" pitchFamily="2" charset="0"/>
              </a:rPr>
              <a:t>&gt;</a:t>
            </a:r>
            <a:r>
              <a:rPr b="1" dirty="0" sz="2500" lang="en-IN" err="1" smtClean="0">
                <a:latin typeface="Kruti Dev 010" pitchFamily="2" charset="0"/>
              </a:rPr>
              <a:t>krk</a:t>
            </a:r>
            <a:r>
              <a:rPr b="1" dirty="0" sz="2500" lang="en-IN" smtClean="0">
                <a:latin typeface="Kruti Dev 010" pitchFamily="2" charset="0"/>
              </a:rPr>
              <a:t> </a:t>
            </a:r>
            <a:r>
              <a:rPr b="1" dirty="0" sz="2500" lang="en-IN" err="1" smtClean="0">
                <a:latin typeface="Kruti Dev 010" pitchFamily="2" charset="0"/>
              </a:rPr>
              <a:t>gS</a:t>
            </a:r>
            <a:r>
              <a:rPr b="1" dirty="0" sz="2500" lang="en-IN" smtClean="0">
                <a:latin typeface="Kruti Dev 010" pitchFamily="2" charset="0"/>
              </a:rPr>
              <a:t>%</a:t>
            </a:r>
          </a:p>
          <a:p>
            <a:r>
              <a:rPr b="1" dirty="0" sz="2500" lang="en-IN" smtClean="0">
                <a:latin typeface="Kruti Dev 010" pitchFamily="2" charset="0"/>
              </a:rPr>
              <a:t>4- </a:t>
            </a:r>
            <a:r>
              <a:rPr b="1" dirty="0" sz="2500" lang="en-IN" err="1" smtClean="0">
                <a:latin typeface="Kruti Dev 010" pitchFamily="2" charset="0"/>
              </a:rPr>
              <a:t>cgqyokn</a:t>
            </a:r>
            <a:r>
              <a:rPr b="1" dirty="0" sz="2500" lang="en-IN" smtClean="0">
                <a:latin typeface="Kruti Dev 010" pitchFamily="2" charset="0"/>
              </a:rPr>
              <a:t> </a:t>
            </a:r>
            <a:r>
              <a:rPr b="1" dirty="0" sz="2500" lang="en-IN" err="1" smtClean="0">
                <a:latin typeface="Kruti Dev 010" pitchFamily="2" charset="0"/>
              </a:rPr>
              <a:t>vLi"V</a:t>
            </a:r>
            <a:r>
              <a:rPr b="1" dirty="0" sz="2500" lang="en-IN" smtClean="0">
                <a:latin typeface="Kruti Dev 010" pitchFamily="2" charset="0"/>
              </a:rPr>
              <a:t> </a:t>
            </a:r>
            <a:r>
              <a:rPr b="1" dirty="0" sz="2500" lang="en-IN" err="1" smtClean="0">
                <a:latin typeface="Kruti Dev 010" pitchFamily="2" charset="0"/>
              </a:rPr>
              <a:t>gS</a:t>
            </a:r>
            <a:r>
              <a:rPr b="1" dirty="0" sz="2500" lang="en-IN" smtClean="0">
                <a:latin typeface="Kruti Dev 010" pitchFamily="2" charset="0"/>
              </a:rPr>
              <a:t>%</a:t>
            </a:r>
          </a:p>
          <a:p>
            <a:r>
              <a:rPr b="1" dirty="0" sz="2500" lang="en-IN" smtClean="0">
                <a:latin typeface="Kruti Dev 010" pitchFamily="2" charset="0"/>
              </a:rPr>
              <a:t>5- </a:t>
            </a:r>
            <a:r>
              <a:rPr b="1" dirty="0" sz="2500" lang="en-IN" err="1" smtClean="0">
                <a:latin typeface="Kruti Dev 010" pitchFamily="2" charset="0"/>
              </a:rPr>
              <a:t>izHkqlÙkk</a:t>
            </a:r>
            <a:r>
              <a:rPr b="1" dirty="0" sz="2500" lang="en-IN" smtClean="0">
                <a:latin typeface="Kruti Dev 010" pitchFamily="2" charset="0"/>
              </a:rPr>
              <a:t> </a:t>
            </a:r>
            <a:r>
              <a:rPr b="1" dirty="0" sz="2500" lang="en-IN" err="1" smtClean="0">
                <a:latin typeface="Kruti Dev 010" pitchFamily="2" charset="0"/>
              </a:rPr>
              <a:t>dk</a:t>
            </a:r>
            <a:r>
              <a:rPr b="1" dirty="0" sz="2500" lang="en-IN" smtClean="0">
                <a:latin typeface="Kruti Dev 010" pitchFamily="2" charset="0"/>
              </a:rPr>
              <a:t> </a:t>
            </a:r>
            <a:r>
              <a:rPr b="1" dirty="0" sz="2500" lang="en-IN" err="1" smtClean="0">
                <a:latin typeface="Kruti Dev 010" pitchFamily="2" charset="0"/>
              </a:rPr>
              <a:t>foHkktu</a:t>
            </a:r>
            <a:r>
              <a:rPr b="1" dirty="0" sz="2500" lang="en-IN" smtClean="0">
                <a:latin typeface="Kruti Dev 010" pitchFamily="2" charset="0"/>
              </a:rPr>
              <a:t> </a:t>
            </a:r>
            <a:r>
              <a:rPr b="1" dirty="0" sz="2500" lang="en-IN" err="1" smtClean="0">
                <a:latin typeface="Kruti Dev 010" pitchFamily="2" charset="0"/>
              </a:rPr>
              <a:t>fdl</a:t>
            </a:r>
            <a:r>
              <a:rPr b="1" dirty="0" sz="2500" lang="en-IN" smtClean="0">
                <a:latin typeface="Kruti Dev 010" pitchFamily="2" charset="0"/>
              </a:rPr>
              <a:t> </a:t>
            </a:r>
            <a:r>
              <a:rPr b="1" dirty="0" sz="2500" lang="en-IN" err="1" smtClean="0">
                <a:latin typeface="Kruti Dev 010" pitchFamily="2" charset="0"/>
              </a:rPr>
              <a:t>izdkj</a:t>
            </a:r>
            <a:r>
              <a:rPr b="1" dirty="0" sz="2500" lang="en-IN" smtClean="0">
                <a:latin typeface="Kruti Dev 010" pitchFamily="2" charset="0"/>
              </a:rPr>
              <a:t> </a:t>
            </a:r>
            <a:r>
              <a:rPr b="1" dirty="0" sz="2500" lang="en-IN" err="1" smtClean="0">
                <a:latin typeface="Kruti Dev 010" pitchFamily="2" charset="0"/>
              </a:rPr>
              <a:t>fd;k</a:t>
            </a:r>
            <a:r>
              <a:rPr b="1" dirty="0" sz="2500" lang="en-IN" smtClean="0">
                <a:latin typeface="Kruti Dev 010" pitchFamily="2" charset="0"/>
              </a:rPr>
              <a:t> </a:t>
            </a:r>
            <a:r>
              <a:rPr b="1" dirty="0" sz="2500" lang="en-IN" err="1" smtClean="0">
                <a:latin typeface="Kruti Dev 010" pitchFamily="2" charset="0"/>
              </a:rPr>
              <a:t>tk</a:t>
            </a:r>
            <a:r>
              <a:rPr b="1" dirty="0" sz="2500" lang="en-IN" smtClean="0">
                <a:latin typeface="Kruti Dev 010" pitchFamily="2" charset="0"/>
              </a:rPr>
              <a:t>,\%</a:t>
            </a:r>
          </a:p>
          <a:p>
            <a:r>
              <a:rPr b="1" dirty="0" sz="2500" lang="en-IN" smtClean="0">
                <a:latin typeface="Kruti Dev 010" pitchFamily="2" charset="0"/>
              </a:rPr>
              <a:t>6- </a:t>
            </a:r>
            <a:r>
              <a:rPr b="1" dirty="0" sz="2500" lang="en-IN" err="1" smtClean="0">
                <a:latin typeface="Kruti Dev 010" pitchFamily="2" charset="0"/>
              </a:rPr>
              <a:t>izHkqlÙkk</a:t>
            </a:r>
            <a:r>
              <a:rPr b="1" dirty="0" sz="2500" lang="en-IN" smtClean="0">
                <a:latin typeface="Kruti Dev 010" pitchFamily="2" charset="0"/>
              </a:rPr>
              <a:t> </a:t>
            </a:r>
            <a:r>
              <a:rPr b="1" dirty="0" sz="2500" lang="en-IN" err="1" smtClean="0">
                <a:latin typeface="Kruti Dev 010" pitchFamily="2" charset="0"/>
              </a:rPr>
              <a:t>dk</a:t>
            </a:r>
            <a:r>
              <a:rPr b="1" dirty="0" sz="2500" lang="en-IN" smtClean="0">
                <a:latin typeface="Kruti Dev 010" pitchFamily="2" charset="0"/>
              </a:rPr>
              <a:t> </a:t>
            </a:r>
            <a:r>
              <a:rPr b="1" dirty="0" sz="2500" lang="en-IN" err="1" smtClean="0">
                <a:latin typeface="Kruti Dev 010" pitchFamily="2" charset="0"/>
              </a:rPr>
              <a:t>foHkktu</a:t>
            </a:r>
            <a:r>
              <a:rPr b="1" dirty="0" sz="2500" lang="en-IN" smtClean="0">
                <a:latin typeface="Kruti Dev 010" pitchFamily="2" charset="0"/>
              </a:rPr>
              <a:t> </a:t>
            </a:r>
            <a:r>
              <a:rPr b="1" dirty="0" sz="2500" lang="en-IN" err="1" smtClean="0">
                <a:latin typeface="Kruti Dev 010" pitchFamily="2" charset="0"/>
              </a:rPr>
              <a:t>djuk</a:t>
            </a:r>
            <a:r>
              <a:rPr b="1" dirty="0" sz="2500" lang="en-IN" smtClean="0">
                <a:latin typeface="Kruti Dev 010" pitchFamily="2" charset="0"/>
              </a:rPr>
              <a:t> </a:t>
            </a:r>
            <a:r>
              <a:rPr b="1" dirty="0" sz="2500" lang="en-IN" err="1" smtClean="0">
                <a:latin typeface="Kruti Dev 010" pitchFamily="2" charset="0"/>
              </a:rPr>
              <a:t>jkT</a:t>
            </a:r>
            <a:r>
              <a:rPr b="1" dirty="0" sz="2500" lang="en-IN" smtClean="0">
                <a:latin typeface="Kruti Dev 010" pitchFamily="2" charset="0"/>
              </a:rPr>
              <a:t>; </a:t>
            </a:r>
            <a:r>
              <a:rPr b="1" dirty="0" sz="2500" lang="en-IN" err="1" smtClean="0">
                <a:latin typeface="Kruti Dev 010" pitchFamily="2" charset="0"/>
              </a:rPr>
              <a:t>dks</a:t>
            </a:r>
            <a:r>
              <a:rPr b="1" dirty="0" sz="2500" lang="en-IN" smtClean="0">
                <a:latin typeface="Kruti Dev 010" pitchFamily="2" charset="0"/>
              </a:rPr>
              <a:t> </a:t>
            </a:r>
            <a:r>
              <a:rPr b="1" dirty="0" sz="2500" lang="en-IN" err="1" smtClean="0">
                <a:latin typeface="Kruti Dev 010" pitchFamily="2" charset="0"/>
              </a:rPr>
              <a:t>u"V</a:t>
            </a:r>
            <a:r>
              <a:rPr b="1" dirty="0" sz="2500" lang="en-IN" smtClean="0">
                <a:latin typeface="Kruti Dev 010" pitchFamily="2" charset="0"/>
              </a:rPr>
              <a:t> </a:t>
            </a:r>
            <a:r>
              <a:rPr b="1" dirty="0" sz="2500" lang="en-IN" err="1" smtClean="0">
                <a:latin typeface="Kruti Dev 010" pitchFamily="2" charset="0"/>
              </a:rPr>
              <a:t>djuk</a:t>
            </a:r>
            <a:r>
              <a:rPr b="1" dirty="0" sz="2500" lang="en-IN" smtClean="0">
                <a:latin typeface="Kruti Dev 010" pitchFamily="2" charset="0"/>
              </a:rPr>
              <a:t> </a:t>
            </a:r>
            <a:r>
              <a:rPr b="1" dirty="0" sz="2500" lang="en-IN" err="1" smtClean="0">
                <a:latin typeface="Kruti Dev 010" pitchFamily="2" charset="0"/>
              </a:rPr>
              <a:t>gS</a:t>
            </a:r>
            <a:r>
              <a:rPr b="1" dirty="0" sz="2500" lang="en-IN" smtClean="0">
                <a:latin typeface="Kruti Dev 010" pitchFamily="2" charset="0"/>
              </a:rPr>
              <a:t>%</a:t>
            </a:r>
          </a:p>
          <a:p>
            <a:r>
              <a:rPr b="1" dirty="0" sz="2500" lang="en-IN" smtClean="0">
                <a:latin typeface="Kruti Dev 010" pitchFamily="2" charset="0"/>
              </a:rPr>
              <a:t>7- </a:t>
            </a:r>
            <a:r>
              <a:rPr b="1" dirty="0" sz="2500" lang="en-IN" err="1" smtClean="0">
                <a:latin typeface="Kruti Dev 010" pitchFamily="2" charset="0"/>
              </a:rPr>
              <a:t>lHkh</a:t>
            </a:r>
            <a:r>
              <a:rPr b="1" dirty="0" sz="2500" lang="en-IN" smtClean="0">
                <a:latin typeface="Kruti Dev 010" pitchFamily="2" charset="0"/>
              </a:rPr>
              <a:t> </a:t>
            </a:r>
            <a:r>
              <a:rPr b="1" dirty="0" sz="2500" lang="en-IN" err="1" smtClean="0">
                <a:latin typeface="Kruti Dev 010" pitchFamily="2" charset="0"/>
              </a:rPr>
              <a:t>leqnk</a:t>
            </a:r>
            <a:r>
              <a:rPr b="1" dirty="0" sz="2500" lang="en-IN" smtClean="0">
                <a:latin typeface="Kruti Dev 010" pitchFamily="2" charset="0"/>
              </a:rPr>
              <a:t>; </a:t>
            </a:r>
            <a:r>
              <a:rPr b="1" dirty="0" sz="2500" lang="en-IN" err="1" smtClean="0">
                <a:latin typeface="Kruti Dev 010" pitchFamily="2" charset="0"/>
              </a:rPr>
              <a:t>leku</a:t>
            </a:r>
            <a:r>
              <a:rPr b="1" dirty="0" sz="2500" lang="en-IN" smtClean="0">
                <a:latin typeface="Kruti Dev 010" pitchFamily="2" charset="0"/>
              </a:rPr>
              <a:t> </a:t>
            </a:r>
            <a:r>
              <a:rPr b="1" dirty="0" sz="2500" lang="en-IN" err="1" smtClean="0">
                <a:latin typeface="Kruti Dev 010" pitchFamily="2" charset="0"/>
              </a:rPr>
              <a:t>Lrj</a:t>
            </a:r>
            <a:r>
              <a:rPr b="1" dirty="0" sz="2500" lang="en-IN" smtClean="0">
                <a:latin typeface="Kruti Dev 010" pitchFamily="2" charset="0"/>
              </a:rPr>
              <a:t> </a:t>
            </a:r>
            <a:r>
              <a:rPr b="1" dirty="0" sz="2500" lang="en-IN" err="1" smtClean="0">
                <a:latin typeface="Kruti Dev 010" pitchFamily="2" charset="0"/>
              </a:rPr>
              <a:t>ds</a:t>
            </a:r>
            <a:r>
              <a:rPr b="1" dirty="0" sz="2500" lang="en-IN" smtClean="0">
                <a:latin typeface="Kruti Dev 010" pitchFamily="2" charset="0"/>
              </a:rPr>
              <a:t> </a:t>
            </a:r>
            <a:r>
              <a:rPr b="1" dirty="0" sz="2500" lang="en-IN" err="1" smtClean="0">
                <a:latin typeface="Kruti Dev 010" pitchFamily="2" charset="0"/>
              </a:rPr>
              <a:t>ugha</a:t>
            </a:r>
            <a:r>
              <a:rPr b="1" dirty="0" sz="2500" lang="en-IN" smtClean="0">
                <a:latin typeface="Kruti Dev 010" pitchFamily="2" charset="0"/>
              </a:rPr>
              <a:t> </a:t>
            </a:r>
            <a:r>
              <a:rPr b="1" dirty="0" sz="2500" lang="en-IN" err="1" smtClean="0">
                <a:latin typeface="Kruti Dev 010" pitchFamily="2" charset="0"/>
              </a:rPr>
              <a:t>gSa</a:t>
            </a:r>
            <a:r>
              <a:rPr b="1" dirty="0" sz="2500" lang="en-IN" smtClean="0">
                <a:latin typeface="Kruti Dev 010" pitchFamily="2" charset="0"/>
              </a:rPr>
              <a:t>%</a:t>
            </a:r>
          </a:p>
          <a:p>
            <a:r>
              <a:rPr b="1" dirty="0" sz="2500" lang="en-IN" smtClean="0">
                <a:latin typeface="Kruti Dev 010" pitchFamily="2" charset="0"/>
              </a:rPr>
              <a:t>8- </a:t>
            </a:r>
            <a:r>
              <a:rPr b="1" dirty="0" sz="2500" lang="en-IN" err="1" smtClean="0">
                <a:latin typeface="Kruti Dev 010" pitchFamily="2" charset="0"/>
              </a:rPr>
              <a:t>leqnk;ksa</a:t>
            </a:r>
            <a:r>
              <a:rPr b="1" dirty="0" sz="2500" lang="en-IN" smtClean="0">
                <a:latin typeface="Kruti Dev 010" pitchFamily="2" charset="0"/>
              </a:rPr>
              <a:t> </a:t>
            </a:r>
            <a:r>
              <a:rPr b="1" dirty="0" sz="2500" lang="en-IN" err="1" smtClean="0">
                <a:latin typeface="Kruti Dev 010" pitchFamily="2" charset="0"/>
              </a:rPr>
              <a:t>ds</a:t>
            </a:r>
            <a:r>
              <a:rPr b="1" dirty="0" sz="2500" lang="en-IN" smtClean="0">
                <a:latin typeface="Kruti Dev 010" pitchFamily="2" charset="0"/>
              </a:rPr>
              <a:t> </a:t>
            </a:r>
            <a:r>
              <a:rPr b="1" dirty="0" sz="2500" lang="en-IN" err="1" smtClean="0">
                <a:latin typeface="Kruti Dev 010" pitchFamily="2" charset="0"/>
              </a:rPr>
              <a:t>lnL;ksa</a:t>
            </a:r>
            <a:r>
              <a:rPr b="1" dirty="0" sz="2500" lang="en-IN" smtClean="0">
                <a:latin typeface="Kruti Dev 010" pitchFamily="2" charset="0"/>
              </a:rPr>
              <a:t> </a:t>
            </a:r>
            <a:r>
              <a:rPr b="1" dirty="0" sz="2500" lang="en-IN" err="1" smtClean="0">
                <a:latin typeface="Kruti Dev 010" pitchFamily="2" charset="0"/>
              </a:rPr>
              <a:t>ij</a:t>
            </a:r>
            <a:r>
              <a:rPr b="1" dirty="0" sz="2500" lang="en-IN" smtClean="0">
                <a:latin typeface="Kruti Dev 010" pitchFamily="2" charset="0"/>
              </a:rPr>
              <a:t> </a:t>
            </a:r>
            <a:r>
              <a:rPr b="1" dirty="0" sz="2500" lang="en-IN" err="1" smtClean="0">
                <a:latin typeface="Kruti Dev 010" pitchFamily="2" charset="0"/>
              </a:rPr>
              <a:t>vR;kpkj</a:t>
            </a:r>
            <a:r>
              <a:rPr b="1" dirty="0" sz="2500" lang="en-IN" smtClean="0">
                <a:latin typeface="Kruti Dev 010" pitchFamily="2" charset="0"/>
              </a:rPr>
              <a:t> </a:t>
            </a:r>
            <a:r>
              <a:rPr b="1" dirty="0" sz="2500" lang="en-IN" err="1" smtClean="0">
                <a:latin typeface="Kruti Dev 010" pitchFamily="2" charset="0"/>
              </a:rPr>
              <a:t>jksdus</a:t>
            </a:r>
            <a:r>
              <a:rPr b="1" dirty="0" sz="2500" lang="en-IN" smtClean="0">
                <a:latin typeface="Kruti Dev 010" pitchFamily="2" charset="0"/>
              </a:rPr>
              <a:t> </a:t>
            </a:r>
            <a:r>
              <a:rPr b="1" sz="2500" lang="en-IN" smtClean="0">
                <a:latin typeface="Kruti Dev 010" pitchFamily="2" charset="0"/>
              </a:rPr>
              <a:t>ds </a:t>
            </a:r>
            <a:r>
              <a:rPr b="1" dirty="0" sz="2500" lang="en-IN" err="1" smtClean="0">
                <a:latin typeface="Kruti Dev 010" pitchFamily="2" charset="0"/>
              </a:rPr>
              <a:t>fy</a:t>
            </a:r>
            <a:r>
              <a:rPr b="1" dirty="0" sz="2500" lang="en-IN" smtClean="0">
                <a:latin typeface="Kruti Dev 010" pitchFamily="2" charset="0"/>
              </a:rPr>
              <a:t>, </a:t>
            </a:r>
            <a:r>
              <a:rPr b="1" dirty="0" sz="2500" lang="en-IN" err="1" smtClean="0">
                <a:latin typeface="Kruti Dev 010" pitchFamily="2" charset="0"/>
              </a:rPr>
              <a:t>jkT</a:t>
            </a:r>
            <a:r>
              <a:rPr b="1" dirty="0" sz="2500" lang="en-IN" smtClean="0">
                <a:latin typeface="Kruti Dev 010" pitchFamily="2" charset="0"/>
              </a:rPr>
              <a:t>; </a:t>
            </a:r>
            <a:r>
              <a:rPr b="1" dirty="0" sz="2500" lang="en-IN" err="1" smtClean="0">
                <a:latin typeface="Kruti Dev 010" pitchFamily="2" charset="0"/>
              </a:rPr>
              <a:t>dk</a:t>
            </a:r>
            <a:r>
              <a:rPr b="1" dirty="0" sz="2500" lang="en-IN" smtClean="0">
                <a:latin typeface="Kruti Dev 010" pitchFamily="2" charset="0"/>
              </a:rPr>
              <a:t> </a:t>
            </a:r>
            <a:r>
              <a:rPr b="1" dirty="0" sz="2500" lang="en-IN" err="1" smtClean="0">
                <a:latin typeface="Kruti Dev 010" pitchFamily="2" charset="0"/>
              </a:rPr>
              <a:t>loksZPp</a:t>
            </a:r>
            <a:r>
              <a:rPr b="1" dirty="0" sz="2500" lang="en-IN" smtClean="0">
                <a:latin typeface="Kruti Dev 010" pitchFamily="2" charset="0"/>
              </a:rPr>
              <a:t> </a:t>
            </a:r>
            <a:r>
              <a:rPr b="1" dirty="0" sz="2500" lang="en-IN" err="1" smtClean="0">
                <a:latin typeface="Kruti Dev 010" pitchFamily="2" charset="0"/>
              </a:rPr>
              <a:t>gksuk</a:t>
            </a:r>
            <a:r>
              <a:rPr b="1" dirty="0" sz="2500" lang="en-IN" smtClean="0">
                <a:latin typeface="Kruti Dev 010" pitchFamily="2" charset="0"/>
              </a:rPr>
              <a:t> </a:t>
            </a:r>
            <a:r>
              <a:rPr b="1" dirty="0" sz="2500" lang="en-IN" err="1" smtClean="0">
                <a:latin typeface="Kruti Dev 010" pitchFamily="2" charset="0"/>
              </a:rPr>
              <a:t>vko';d</a:t>
            </a:r>
            <a:r>
              <a:rPr b="1" dirty="0" sz="2500" lang="en-IN" smtClean="0">
                <a:latin typeface="Kruti Dev 010" pitchFamily="2" charset="0"/>
              </a:rPr>
              <a:t> </a:t>
            </a:r>
            <a:r>
              <a:rPr b="1" dirty="0" sz="2500" lang="en-IN" err="1" smtClean="0">
                <a:latin typeface="Kruti Dev 010" pitchFamily="2" charset="0"/>
              </a:rPr>
              <a:t>gS</a:t>
            </a:r>
            <a:r>
              <a:rPr b="1" dirty="0" sz="2500" lang="en-IN" smtClean="0">
                <a:latin typeface="Kruti Dev 010" pitchFamily="2" charset="0"/>
              </a:rPr>
              <a:t>%</a:t>
            </a:r>
            <a:endParaRPr dirty="0" sz="2500" lang="en-IN">
              <a:latin typeface="Kruti Dev 010" pitchFamily="2" charset="0"/>
            </a:endParaRPr>
          </a:p>
        </p:txBody>
      </p:sp>
      <p:sp>
        <p:nvSpPr>
          <p:cNvPr id="104862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p>
            <a:r>
              <a:rPr b="1" dirty="0" sz="3600" lang="en-IN" err="1" smtClean="0">
                <a:latin typeface="Kruti Dev 010" pitchFamily="2" charset="0"/>
              </a:rPr>
              <a:t>vkykspuk</a:t>
            </a:r>
            <a:r>
              <a:rPr b="1" dirty="0" sz="3600" lang="en-IN" smtClean="0"/>
              <a:t> (Criticism)</a:t>
            </a:r>
            <a:endParaRPr dirty="0" sz="3600" lang="en-IN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3" name="Rectangle 1"/>
          <p:cNvSpPr/>
          <p:nvPr/>
        </p:nvSpPr>
        <p:spPr>
          <a:xfrm>
            <a:off x="1214414" y="2214554"/>
            <a:ext cx="5715040" cy="1138773"/>
          </a:xfrm>
          <a:prstGeom prst="rect"/>
        </p:spPr>
        <p:txBody>
          <a:bodyPr wrap="square">
            <a:spAutoFit/>
          </a:bodyPr>
          <a:p>
            <a:r>
              <a:rPr b="1" dirty="0" sz="5000" lang="en-IN" smtClean="0">
                <a:latin typeface="Times New Roman" pitchFamily="18" charset="0"/>
                <a:cs typeface="Times New Roman" pitchFamily="18" charset="0"/>
              </a:rPr>
              <a:t>	THANK YOU</a:t>
            </a:r>
          </a:p>
          <a:p>
            <a:r>
              <a:rPr dirty="0" lang="en-IN" smtClean="0">
                <a:latin typeface="Times New Roman" pitchFamily="18" charset="0"/>
                <a:cs typeface="Times New Roman" pitchFamily="18" charset="0"/>
              </a:rPr>
              <a:t> </a:t>
            </a:r>
            <a:endParaRPr dirty="0" lang="en-IN"/>
          </a:p>
        </p:txBody>
      </p:sp>
    </p:spTree>
  </p:cSld>
  <p:clrMapOvr>
    <a:masterClrMapping/>
  </p:clrMapOvr>
</p:sld>
</file>

<file path=ppt/theme/_rels/theme1.xml.rels><?xml version="1.0" encoding="UTF-8" standalone="yes"?>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Waveform">
      <a:dk1>
        <a:sysClr lastClr="000000" val="windowText"/>
      </a:dk1>
      <a:lt1>
        <a:sysClr lastClr="FFFFFF" val="window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r="5400000" dist="254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dir="tl" rig="flat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r="5400000" dist="254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dir="tl" rig="flat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>
            <a:fillRect/>
          </a:stretch>
        </a:blipFill>
      </a:bgFillStyleLst>
    </a:fmtScheme>
  </a:themeElements>
</a:theme>
</file>

<file path=ppt/theme/theme2.xml><?xml version="1.0" encoding="utf-8"?>
<a:theme xmlns:a="http://schemas.openxmlformats.org/drawingml/2006/main" name="Office 主题">
  <a:themeElements>
    <a:clrScheme name="Offic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docProps/app.xml><?xml version="1.0" encoding="utf-8"?>
<Properties xmlns="http://schemas.openxmlformats.org/officeDocument/2006/extended-properties">
  <Application>Microsoft Office PowerPoint</Application>
  <ScaleCrop>0</ScaleCrop>
  <LinksUpToDate>0</LinksUpToDate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:title>PURNEA UNIVERSITY, PURNEA</dc:title>
  <dc:creator>SONY</dc:creator>
  <cp:lastModifiedBy>13287`</cp:lastModifiedBy>
  <dcterms:created xsi:type="dcterms:W3CDTF">2019-11-06T04:26:29Z</dcterms:created>
  <dcterms:modified xsi:type="dcterms:W3CDTF">2020-05-27T07:07:22Z</dcterms:modified>
</cp:coreProperties>
</file>