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70701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9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9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9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4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grpSp>
        <p:nvGrpSpPr>
          <p:cNvPr id="39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32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3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4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5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6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7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8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9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0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61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71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2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4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5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7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9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0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1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1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12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1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8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85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7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90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91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2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41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4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4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50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11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0" y="428605"/>
            <a:ext cx="9144000" cy="1344211"/>
          </a:xfrm>
        </p:spPr>
        <p:txBody>
          <a:bodyPr>
            <a:normAutofit/>
          </a:bodyPr>
          <a:p>
            <a:r>
              <a:rPr b="1" dirty="0" sz="3200" lang="en-US">
                <a:solidFill>
                  <a:schemeClr val="tx1"/>
                </a:solidFill>
              </a:rPr>
              <a:t>M.L. </a:t>
            </a:r>
            <a:r>
              <a:rPr b="1" dirty="0" sz="3200" lang="en-US" err="1">
                <a:solidFill>
                  <a:schemeClr val="tx1"/>
                </a:solidFill>
              </a:rPr>
              <a:t>Arya</a:t>
            </a:r>
            <a:r>
              <a:rPr b="1" dirty="0" sz="3200" lang="en-US">
                <a:solidFill>
                  <a:schemeClr val="tx1"/>
                </a:solidFill>
              </a:rPr>
              <a:t> College, </a:t>
            </a:r>
            <a:r>
              <a:rPr b="1" dirty="0" sz="3200" lang="en-US" err="1">
                <a:solidFill>
                  <a:schemeClr val="tx1"/>
                </a:solidFill>
              </a:rPr>
              <a:t>Kasba</a:t>
            </a:r>
            <a:r>
              <a:rPr b="1" dirty="0" lang="en-US">
                <a:solidFill>
                  <a:schemeClr val="tx1"/>
                </a:solidFill>
              </a:rPr>
              <a:t/>
            </a:r>
            <a:br>
              <a:rPr b="1" dirty="0" lang="en-US">
                <a:solidFill>
                  <a:schemeClr val="tx1"/>
                </a:solidFill>
              </a:rPr>
            </a:br>
            <a:r>
              <a:rPr b="1" dirty="0" sz="2400" lang="en-US"/>
              <a:t>(NAAC “B” Grade College)</a:t>
            </a:r>
            <a:endParaRPr dirty="0" sz="2400" lang="en-I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7416824" cy="3577952"/>
          </a:xfrm>
        </p:spPr>
        <p:txBody>
          <a:bodyPr>
            <a:normAutofit fontScale="60000" lnSpcReduction="20000"/>
          </a:bodyPr>
          <a:p>
            <a:endParaRPr dirty="0" sz="2800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POLITICAL THEORY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Topic- Main Features of Pluralism</a:t>
            </a:r>
            <a:endParaRPr b="1" dirty="0" sz="2900" lang="en-US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</a:t>
            </a:r>
          </a:p>
          <a:p/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 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				       </a:t>
            </a:r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algn="r"/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				       Presented By </a:t>
            </a:r>
          </a:p>
          <a:p>
            <a:pPr algn="r"/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Dr. </a:t>
            </a:r>
            <a:r>
              <a:rPr b="1" dirty="0" sz="2800" lang="en-US" err="1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Anuany</a:t>
            </a:r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Prakash Sinha </a:t>
            </a:r>
          </a:p>
          <a:p>
            <a:pPr algn="r"/>
            <a:r>
              <a:rPr b="1" dirty="0" sz="2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Guest   Faculty</a:t>
            </a:r>
          </a:p>
          <a:p>
            <a:pPr algn="r"/>
            <a:r>
              <a:rPr b="1" dirty="0" sz="2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Dept. of Political Science</a:t>
            </a:r>
            <a:endParaRPr b="1" dirty="0" sz="2200" lang="en-IN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097152" name="Picture 3" descr="download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9512" y="210668"/>
            <a:ext cx="1872208" cy="1752600"/>
          </a:xfrm>
          <a:prstGeom prst="rect"/>
        </p:spPr>
      </p:pic>
      <p:pic>
        <p:nvPicPr>
          <p:cNvPr id="2097153" name="Picture 4" descr="images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020272" y="163798"/>
            <a:ext cx="1905000" cy="1752600"/>
          </a:xfrm>
          <a:prstGeom prst="rect"/>
        </p:spPr>
      </p:pic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algn="just">
              <a:buNone/>
            </a:pPr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cgqyokn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fofHkUu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</a:t>
            </a:r>
            <a:r>
              <a:rPr dirty="0" sz="2500" lang="en-IN" smtClean="0">
                <a:latin typeface="Kruti Dev 010" pitchFamily="2" charset="0"/>
              </a:rPr>
              <a:t>}</a:t>
            </a:r>
            <a:r>
              <a:rPr dirty="0" sz="2500" lang="en-IN" err="1" smtClean="0">
                <a:latin typeface="Kruti Dev 010" pitchFamily="2" charset="0"/>
              </a:rPr>
              <a:t>kuksa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fopkjksa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cgqyokn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eq</a:t>
            </a:r>
            <a:r>
              <a:rPr dirty="0" sz="2500" lang="en-IN" smtClean="0">
                <a:latin typeface="Kruti Dev 010" pitchFamily="2" charset="0"/>
              </a:rPr>
              <a:t>[; </a:t>
            </a:r>
            <a:r>
              <a:rPr dirty="0" sz="2500" lang="en-IN" err="1" smtClean="0">
                <a:latin typeface="Kruti Dev 010" pitchFamily="2" charset="0"/>
              </a:rPr>
              <a:t>fo'ks"krk</a:t>
            </a:r>
            <a:r>
              <a:rPr dirty="0" sz="2500" lang="en-IN" smtClean="0">
                <a:latin typeface="Kruti Dev 010" pitchFamily="2" charset="0"/>
              </a:rPr>
              <a:t>,¡ </a:t>
            </a:r>
            <a:r>
              <a:rPr dirty="0" sz="2500" lang="en-IN" err="1" smtClean="0">
                <a:latin typeface="Kruti Dev 010" pitchFamily="2" charset="0"/>
              </a:rPr>
              <a:t>fuEufyf</a:t>
            </a:r>
            <a:r>
              <a:rPr dirty="0" sz="2500" lang="en-IN" smtClean="0">
                <a:latin typeface="Kruti Dev 010" pitchFamily="2" charset="0"/>
              </a:rPr>
              <a:t>[</a:t>
            </a:r>
            <a:r>
              <a:rPr dirty="0" sz="2500" lang="en-IN" err="1" smtClean="0">
                <a:latin typeface="Kruti Dev 010" pitchFamily="2" charset="0"/>
              </a:rPr>
              <a:t>kr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endParaRPr dirty="0" sz="2500" lang="el-GR" smtClean="0"/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1- </a:t>
            </a:r>
            <a:r>
              <a:rPr b="1" dirty="0" sz="2500" lang="en-IN" err="1" smtClean="0">
                <a:latin typeface="Kruti Dev 010" pitchFamily="2" charset="0"/>
              </a:rPr>
              <a:t>jkT</a:t>
            </a:r>
            <a:r>
              <a:rPr b="1" dirty="0" sz="2500" lang="en-IN" smtClean="0">
                <a:latin typeface="Kruti Dev 010" pitchFamily="2" charset="0"/>
              </a:rPr>
              <a:t>; </a:t>
            </a:r>
            <a:r>
              <a:rPr b="1" dirty="0" sz="2500" lang="en-IN" err="1" smtClean="0">
                <a:latin typeface="Kruti Dev 010" pitchFamily="2" charset="0"/>
              </a:rPr>
              <a:t>lEiw.kZ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ugha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gS</a:t>
            </a:r>
            <a:r>
              <a:rPr b="1" dirty="0" sz="2500" lang="en-US" smtClean="0">
                <a:latin typeface="Kruti Dev 010" pitchFamily="2" charset="0"/>
              </a:rPr>
              <a:t> </a:t>
            </a:r>
          </a:p>
          <a:p>
            <a:pPr algn="just">
              <a:buNone/>
            </a:pPr>
            <a:r>
              <a:rPr b="1" dirty="0" sz="2500" lang="en-US" smtClean="0">
                <a:latin typeface="Kruti Dev 010" pitchFamily="2" charset="0"/>
              </a:rPr>
              <a:t>		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kar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euq</a:t>
            </a:r>
            <a:r>
              <a:rPr dirty="0" sz="2500" lang="en-IN" smtClean="0">
                <a:latin typeface="Kruti Dev 010" pitchFamily="2" charset="0"/>
              </a:rPr>
              <a:t>";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thou </a:t>
            </a:r>
            <a:r>
              <a:rPr dirty="0" sz="2500" lang="en-IN" err="1" smtClean="0">
                <a:latin typeface="Kruti Dev 010" pitchFamily="2" charset="0"/>
              </a:rPr>
              <a:t>cgqeq</a:t>
            </a:r>
            <a:r>
              <a:rPr dirty="0" sz="2500" lang="en-IN" smtClean="0">
                <a:latin typeface="Kruti Dev 010" pitchFamily="2" charset="0"/>
              </a:rPr>
              <a:t>[</a:t>
            </a:r>
            <a:r>
              <a:rPr dirty="0" sz="2500" lang="en-IN" err="1" smtClean="0">
                <a:latin typeface="Kruti Dev 010" pitchFamily="2" charset="0"/>
              </a:rPr>
              <a:t>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euq</a:t>
            </a:r>
            <a:r>
              <a:rPr dirty="0" sz="2500" lang="en-IN" smtClean="0">
                <a:latin typeface="Kruti Dev 010" pitchFamily="2" charset="0"/>
              </a:rPr>
              <a:t>"; </a:t>
            </a:r>
            <a:r>
              <a:rPr dirty="0" sz="2500" lang="en-IN" err="1" smtClean="0">
                <a:latin typeface="Kruti Dev 010" pitchFamily="2" charset="0"/>
              </a:rPr>
              <a:t>viuh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vko';drkvksa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iwfrZ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vusd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LFkkiuk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lkekftd</a:t>
            </a:r>
            <a:r>
              <a:rPr dirty="0" sz="2500" lang="en-IN" smtClean="0">
                <a:latin typeface="Kruti Dev 010" pitchFamily="2" charset="0"/>
              </a:rPr>
              <a:t>] /</a:t>
            </a:r>
            <a:r>
              <a:rPr dirty="0" sz="2500" lang="en-IN" err="1" smtClean="0">
                <a:latin typeface="Kruti Dev 010" pitchFamily="2" charset="0"/>
              </a:rPr>
              <a:t>kfeZd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vkfFkZd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lkaLÑfrd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laxBu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vius</a:t>
            </a:r>
            <a:r>
              <a:rPr dirty="0" sz="2500" lang="en-IN" smtClean="0">
                <a:latin typeface="Kruti Dev 010" pitchFamily="2" charset="0"/>
              </a:rPr>
              <a:t> thou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izR;sd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igyw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rHkh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iw.kZ:i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fodflr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;fn </a:t>
            </a:r>
            <a:r>
              <a:rPr dirty="0" sz="2500" lang="en-IN" err="1" smtClean="0">
                <a:latin typeface="Kruti Dev 010" pitchFamily="2" charset="0"/>
              </a:rPr>
              <a:t>bu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vius</a:t>
            </a:r>
            <a:r>
              <a:rPr dirty="0" sz="2500" lang="en-IN" smtClean="0">
                <a:latin typeface="Kruti Dev 010" pitchFamily="2" charset="0"/>
              </a:rPr>
              <a:t> {</a:t>
            </a:r>
            <a:r>
              <a:rPr dirty="0" sz="2500" lang="en-IN" err="1" smtClean="0">
                <a:latin typeface="Kruti Dev 010" pitchFamily="2" charset="0"/>
              </a:rPr>
              <a:t>ks</a:t>
            </a:r>
            <a:r>
              <a:rPr dirty="0" sz="2500" lang="en-IN" smtClean="0">
                <a:latin typeface="Kruti Dev 010" pitchFamily="2" charset="0"/>
              </a:rPr>
              <a:t>=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Lora=</a:t>
            </a:r>
            <a:r>
              <a:rPr dirty="0" sz="2500" lang="en-IN" err="1" smtClean="0">
                <a:latin typeface="Kruti Dev 010" pitchFamily="2" charset="0"/>
              </a:rPr>
              <a:t>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vius&amp;vius</a:t>
            </a:r>
            <a:r>
              <a:rPr dirty="0" sz="2500" lang="en-IN" smtClean="0">
                <a:latin typeface="Kruti Dev 010" pitchFamily="2" charset="0"/>
              </a:rPr>
              <a:t> {</a:t>
            </a:r>
            <a:r>
              <a:rPr dirty="0" sz="2500" lang="en-IN" err="1" smtClean="0">
                <a:latin typeface="Kruti Dev 010" pitchFamily="2" charset="0"/>
              </a:rPr>
              <a:t>ks</a:t>
            </a:r>
            <a:r>
              <a:rPr dirty="0" sz="2500" lang="en-IN" smtClean="0">
                <a:latin typeface="Kruti Dev 010" pitchFamily="2" charset="0"/>
              </a:rPr>
              <a:t>=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izkIr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pkfg,A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dsoy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ikl</a:t>
            </a:r>
            <a:r>
              <a:rPr dirty="0" sz="2500" lang="en-IN" smtClean="0">
                <a:latin typeface="Kruti Dev 010" pitchFamily="2" charset="0"/>
              </a:rPr>
              <a:t> u </a:t>
            </a:r>
            <a:r>
              <a:rPr dirty="0" sz="2500" lang="en-IN" err="1" smtClean="0">
                <a:latin typeface="Kruti Dev 010" pitchFamily="2" charset="0"/>
              </a:rPr>
              <a:t>gksdj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foHkkftr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pkfg,A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dkf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pkfg,A</a:t>
            </a:r>
            <a:endParaRPr dirty="0" sz="2500" lang="en-IN">
              <a:latin typeface="Kruti Dev 010" pitchFamily="2" charset="0"/>
            </a:endParaRPr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sz="3000" lang="en-IN" err="1" smtClean="0">
                <a:latin typeface="Kruti Dev 010" pitchFamily="2" charset="0"/>
              </a:rPr>
              <a:t>cgqyokn</a:t>
            </a:r>
            <a:r>
              <a:rPr b="1" dirty="0" sz="3000" lang="en-IN" smtClean="0">
                <a:latin typeface="Kruti Dev 010" pitchFamily="2" charset="0"/>
              </a:rPr>
              <a:t> dh </a:t>
            </a:r>
            <a:r>
              <a:rPr b="1" dirty="0" sz="3000" lang="en-IN" err="1" smtClean="0">
                <a:latin typeface="Kruti Dev 010" pitchFamily="2" charset="0"/>
              </a:rPr>
              <a:t>eq</a:t>
            </a:r>
            <a:r>
              <a:rPr b="1" dirty="0" sz="3000" lang="en-IN" smtClean="0">
                <a:latin typeface="Kruti Dev 010" pitchFamily="2" charset="0"/>
              </a:rPr>
              <a:t>[; </a:t>
            </a:r>
            <a:r>
              <a:rPr b="1" dirty="0" sz="3000" lang="en-IN" err="1" smtClean="0">
                <a:latin typeface="Kruti Dev 010" pitchFamily="2" charset="0"/>
              </a:rPr>
              <a:t>fo'ks"krk</a:t>
            </a:r>
            <a:r>
              <a:rPr b="1" dirty="0" sz="3000" lang="en-IN" smtClean="0">
                <a:latin typeface="Kruti Dev 010" pitchFamily="2" charset="0"/>
              </a:rPr>
              <a:t>,¡ </a:t>
            </a:r>
            <a:br>
              <a:rPr b="1" dirty="0" sz="3000" lang="en-IN" smtClean="0">
                <a:latin typeface="Kruti Dev 010" pitchFamily="2" charset="0"/>
              </a:rPr>
            </a:br>
            <a:r>
              <a:rPr b="1" dirty="0" sz="3000" lang="en-IN" smtClean="0"/>
              <a:t>(</a:t>
            </a:r>
            <a:r>
              <a:rPr b="1" dirty="0" sz="3000" lang="en-IN" smtClean="0">
                <a:latin typeface="Times New Roman" pitchFamily="18" charset="0"/>
                <a:cs typeface="Times New Roman" pitchFamily="18" charset="0"/>
              </a:rPr>
              <a:t>Main Features of Pluralism)</a:t>
            </a:r>
            <a:endParaRPr dirty="0" sz="30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Rectangle 1"/>
          <p:cNvSpPr/>
          <p:nvPr/>
        </p:nvSpPr>
        <p:spPr>
          <a:xfrm>
            <a:off x="357158" y="571480"/>
            <a:ext cx="8501122" cy="5984240"/>
          </a:xfrm>
          <a:prstGeom prst="rect"/>
        </p:spPr>
        <p:txBody>
          <a:bodyPr wrap="square">
            <a:spAutoFit/>
          </a:bodyPr>
          <a:p>
            <a:pPr algn="just"/>
            <a:endParaRPr b="1"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2- </a:t>
            </a:r>
            <a:r>
              <a:rPr b="1" dirty="0" sz="2500" lang="en-IN" err="1" smtClean="0">
                <a:latin typeface="Kruti Dev 010" pitchFamily="2" charset="0"/>
              </a:rPr>
              <a:t>O;fDr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laca</a:t>
            </a:r>
            <a:r>
              <a:rPr b="1" dirty="0" sz="2500" lang="en-IN" smtClean="0">
                <a:latin typeface="Kruti Dev 010" pitchFamily="2" charset="0"/>
              </a:rPr>
              <a:t>/k </a:t>
            </a:r>
            <a:r>
              <a:rPr b="1" dirty="0" sz="2500" lang="en-IN" err="1" smtClean="0">
                <a:latin typeface="Kruti Dev 010" pitchFamily="2" charset="0"/>
              </a:rPr>
              <a:t>vU</a:t>
            </a:r>
            <a:r>
              <a:rPr b="1" dirty="0" sz="2500" lang="en-IN" smtClean="0">
                <a:latin typeface="Kruti Dev 010" pitchFamily="2" charset="0"/>
              </a:rPr>
              <a:t>; </a:t>
            </a:r>
            <a:r>
              <a:rPr b="1" dirty="0" sz="2500" lang="en-IN" err="1" smtClean="0">
                <a:latin typeface="Kruti Dev 010" pitchFamily="2" charset="0"/>
              </a:rPr>
              <a:t>leqnk;ksa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ls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Hkh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gS</a:t>
            </a:r>
            <a:r>
              <a:rPr b="1" dirty="0" sz="2500" lang="en-IN" smtClean="0">
                <a:latin typeface="Kruti Dev 010" pitchFamily="2" charset="0"/>
              </a:rPr>
              <a:t>% </a:t>
            </a:r>
          </a:p>
          <a:p>
            <a:pPr algn="just"/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oQknkj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cfYd</a:t>
            </a:r>
            <a:r>
              <a:rPr dirty="0" sz="2500" lang="en-IN" smtClean="0">
                <a:latin typeface="Kruti Dev 010" pitchFamily="2" charset="0"/>
              </a:rPr>
              <a:t> mu </a:t>
            </a:r>
            <a:r>
              <a:rPr dirty="0" sz="2500" lang="en-IN" err="1" smtClean="0">
                <a:latin typeface="Kruti Dev 010" pitchFamily="2" charset="0"/>
              </a:rPr>
              <a:t>lc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oQknkj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ftldk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lnL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kdka'k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vius</a:t>
            </a:r>
            <a:r>
              <a:rPr dirty="0" sz="2500" lang="en-IN" smtClean="0">
                <a:latin typeface="Kruti Dev 010" pitchFamily="2" charset="0"/>
              </a:rPr>
              <a:t> /</a:t>
            </a:r>
            <a:r>
              <a:rPr dirty="0" sz="2500" lang="en-IN" err="1" smtClean="0">
                <a:latin typeface="Kruti Dev 010" pitchFamily="2" charset="0"/>
              </a:rPr>
              <a:t>kfeZd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vkfFkZd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brus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oQknkj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fojks</a:t>
            </a:r>
            <a:r>
              <a:rPr dirty="0" sz="2500" lang="en-IN" smtClean="0">
                <a:latin typeface="Kruti Dev 010" pitchFamily="2" charset="0"/>
              </a:rPr>
              <a:t>/k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rS;kj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vr</a:t>
            </a:r>
            <a:r>
              <a:rPr dirty="0" sz="2500" lang="en-IN" smtClean="0">
                <a:latin typeface="Kruti Dev 010" pitchFamily="2" charset="0"/>
              </a:rPr>
              <a:t>%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vdsyk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oQknkjh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kdkjh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u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vdsys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pkfg,A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endParaRPr b="1"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3- </a:t>
            </a:r>
            <a:r>
              <a:rPr b="1" dirty="0" sz="2500" lang="en-IN" err="1" smtClean="0">
                <a:latin typeface="Kruti Dev 010" pitchFamily="2" charset="0"/>
              </a:rPr>
              <a:t>jkT</a:t>
            </a:r>
            <a:r>
              <a:rPr b="1" dirty="0" sz="2500" lang="en-IN" smtClean="0">
                <a:latin typeface="Kruti Dev 010" pitchFamily="2" charset="0"/>
              </a:rPr>
              <a:t>; </a:t>
            </a:r>
            <a:r>
              <a:rPr b="1" dirty="0" sz="2500" lang="en-IN" err="1" smtClean="0">
                <a:latin typeface="Kruti Dev 010" pitchFamily="2" charset="0"/>
              </a:rPr>
              <a:t>dk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dk;Z</a:t>
            </a:r>
            <a:r>
              <a:rPr b="1" dirty="0" sz="2500" lang="en-IN" smtClean="0">
                <a:latin typeface="Kruti Dev 010" pitchFamily="2" charset="0"/>
              </a:rPr>
              <a:t>{</a:t>
            </a:r>
            <a:r>
              <a:rPr b="1" dirty="0" sz="2500" lang="en-IN" err="1" smtClean="0">
                <a:latin typeface="Kruti Dev 010" pitchFamily="2" charset="0"/>
              </a:rPr>
              <a:t>ks</a:t>
            </a:r>
            <a:r>
              <a:rPr b="1" dirty="0" sz="2500" lang="en-IN" smtClean="0">
                <a:latin typeface="Kruti Dev 010" pitchFamily="2" charset="0"/>
              </a:rPr>
              <a:t>=k </a:t>
            </a:r>
            <a:r>
              <a:rPr b="1" dirty="0" sz="2500" lang="en-IN" err="1" smtClean="0">
                <a:latin typeface="Kruti Dev 010" pitchFamily="2" charset="0"/>
              </a:rPr>
              <a:t>lhfer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gksuk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pkfg</a:t>
            </a:r>
            <a:r>
              <a:rPr b="1" dirty="0" sz="2500" lang="en-IN" smtClean="0">
                <a:latin typeface="Kruti Dev 010" pitchFamily="2" charset="0"/>
              </a:rPr>
              <a:t>,% </a:t>
            </a:r>
          </a:p>
          <a:p>
            <a:pPr algn="just"/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eq</a:t>
            </a:r>
            <a:r>
              <a:rPr dirty="0" sz="2500" lang="en-IN" smtClean="0">
                <a:latin typeface="Kruti Dev 010" pitchFamily="2" charset="0"/>
              </a:rPr>
              <a:t>[; </a:t>
            </a:r>
            <a:r>
              <a:rPr dirty="0" sz="2500" lang="en-IN" err="1" smtClean="0">
                <a:latin typeface="Kruti Dev 010" pitchFamily="2" charset="0"/>
              </a:rPr>
              <a:t>mís</a:t>
            </a:r>
            <a:r>
              <a:rPr dirty="0" sz="2500" lang="en-IN" smtClean="0">
                <a:latin typeface="Kruti Dev 010" pitchFamily="2" charset="0"/>
              </a:rPr>
              <a:t>';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thou dh </a:t>
            </a:r>
            <a:r>
              <a:rPr dirty="0" sz="2500" lang="en-IN" err="1" smtClean="0">
                <a:latin typeface="Kruti Dev 010" pitchFamily="2" charset="0"/>
              </a:rPr>
              <a:t>mUufr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cgqyokfn;ksa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dk;Z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{</a:t>
            </a:r>
            <a:r>
              <a:rPr dirty="0" sz="2500" lang="en-IN" err="1" smtClean="0">
                <a:latin typeface="Kruti Dev 010" pitchFamily="2" charset="0"/>
              </a:rPr>
              <a:t>ks</a:t>
            </a:r>
            <a:r>
              <a:rPr dirty="0" sz="2500" lang="en-IN" smtClean="0">
                <a:latin typeface="Kruti Dev 010" pitchFamily="2" charset="0"/>
              </a:rPr>
              <a:t>= rd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lhfer</a:t>
            </a:r>
            <a:r>
              <a:rPr dirty="0" sz="2500" lang="en-IN" smtClean="0">
                <a:latin typeface="Kruti Dev 010" pitchFamily="2" charset="0"/>
              </a:rPr>
              <a:t> j[</a:t>
            </a:r>
            <a:r>
              <a:rPr dirty="0" sz="2500" lang="en-IN" err="1" smtClean="0">
                <a:latin typeface="Kruti Dev 010" pitchFamily="2" charset="0"/>
              </a:rPr>
              <a:t>kus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ftlls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leqnk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fodkl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iw.kZ</a:t>
            </a:r>
            <a:r>
              <a:rPr dirty="0" sz="2500" lang="en-IN" smtClean="0">
                <a:latin typeface="Kruti Dev 010" pitchFamily="2" charset="0"/>
              </a:rPr>
              <a:t> ;</a:t>
            </a:r>
            <a:r>
              <a:rPr dirty="0" sz="2500" lang="en-IN" err="1" smtClean="0">
                <a:latin typeface="Kruti Dev 010" pitchFamily="2" charset="0"/>
              </a:rPr>
              <a:t>ksxnku</a:t>
            </a:r>
            <a:r>
              <a:rPr dirty="0" sz="2500" lang="en-IN" smtClean="0">
                <a:latin typeface="Kruti Dev 010" pitchFamily="2" charset="0"/>
              </a:rPr>
              <a:t> ns </a:t>
            </a:r>
            <a:r>
              <a:rPr dirty="0" sz="2500" lang="en-IN" err="1" smtClean="0">
                <a:latin typeface="Kruti Dev 010" pitchFamily="2" charset="0"/>
              </a:rPr>
              <a:t>ldsaA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f'k</a:t>
            </a:r>
            <a:r>
              <a:rPr dirty="0" sz="2500" lang="en-IN" smtClean="0">
                <a:latin typeface="Kruti Dev 010" pitchFamily="2" charset="0"/>
              </a:rPr>
              <a:t>{</a:t>
            </a:r>
            <a:r>
              <a:rPr dirty="0" sz="2500" lang="en-IN" err="1" smtClean="0">
                <a:latin typeface="Kruti Dev 010" pitchFamily="2" charset="0"/>
              </a:rPr>
              <a:t>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</a:t>
            </a:r>
            <a:r>
              <a:rPr dirty="0" sz="2500" lang="en-IN" smtClean="0">
                <a:latin typeface="Kruti Dev 010" pitchFamily="2" charset="0"/>
              </a:rPr>
              <a:t>,] </a:t>
            </a:r>
            <a:r>
              <a:rPr dirty="0" sz="2500" lang="en-IN" err="1" smtClean="0">
                <a:latin typeface="Kruti Dev 010" pitchFamily="2" charset="0"/>
              </a:rPr>
              <a:t>mRiknu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kuksa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O;oLFkk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bR;kfn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ckrksa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eryc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pkfg,A</a:t>
            </a:r>
            <a:endParaRPr dirty="0" sz="2500" lang="en-IN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Rectangle 1"/>
          <p:cNvSpPr/>
          <p:nvPr/>
        </p:nvSpPr>
        <p:spPr>
          <a:xfrm>
            <a:off x="214282" y="500042"/>
            <a:ext cx="8643998" cy="7457440"/>
          </a:xfrm>
          <a:prstGeom prst="rect"/>
        </p:spPr>
        <p:txBody>
          <a:bodyPr wrap="square">
            <a:spAutoFit/>
          </a:bodyPr>
          <a:p>
            <a:pPr algn="just"/>
            <a:r>
              <a:rPr b="1" dirty="0" sz="2500" lang="en-IN" smtClean="0">
                <a:latin typeface="Kruti Dev 010" pitchFamily="2" charset="0"/>
              </a:rPr>
              <a:t>4- </a:t>
            </a:r>
            <a:r>
              <a:rPr b="1" dirty="0" sz="2500" lang="en-IN" err="1" smtClean="0">
                <a:latin typeface="Kruti Dev 010" pitchFamily="2" charset="0"/>
              </a:rPr>
              <a:t>jkT</a:t>
            </a:r>
            <a:r>
              <a:rPr b="1" dirty="0" sz="2500" lang="en-IN" smtClean="0">
                <a:latin typeface="Kruti Dev 010" pitchFamily="2" charset="0"/>
              </a:rPr>
              <a:t>; </a:t>
            </a:r>
            <a:r>
              <a:rPr b="1" dirty="0" sz="2500" lang="en-IN" err="1" smtClean="0">
                <a:latin typeface="Kruti Dev 010" pitchFamily="2" charset="0"/>
              </a:rPr>
              <a:t>ds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vfLrRo</a:t>
            </a:r>
            <a:r>
              <a:rPr b="1" dirty="0" sz="2500" lang="en-IN" smtClean="0">
                <a:latin typeface="Kruti Dev 010" pitchFamily="2" charset="0"/>
              </a:rPr>
              <a:t> dh </a:t>
            </a:r>
            <a:r>
              <a:rPr b="1" dirty="0" sz="2500" lang="en-IN" err="1" smtClean="0">
                <a:latin typeface="Kruti Dev 010" pitchFamily="2" charset="0"/>
              </a:rPr>
              <a:t>LohÑfr</a:t>
            </a:r>
            <a:r>
              <a:rPr b="1" dirty="0" sz="2500" lang="en-IN" smtClean="0">
                <a:latin typeface="Kruti Dev 010" pitchFamily="2" charset="0"/>
              </a:rPr>
              <a:t>% </a:t>
            </a:r>
          </a:p>
          <a:p>
            <a:r>
              <a:rPr b="1"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cgqyoknh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lekIr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</a:t>
            </a:r>
            <a:r>
              <a:rPr dirty="0" sz="2500" lang="en-IN" smtClean="0">
                <a:latin typeface="Kruti Dev 010" pitchFamily="2" charset="0"/>
              </a:rPr>
              <a:t>{k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mi;ksxh</a:t>
            </a:r>
            <a:r>
              <a:rPr dirty="0" sz="2500" lang="en-IN" smtClean="0">
                <a:latin typeface="Kruti Dev 010" pitchFamily="2" charset="0"/>
              </a:rPr>
              <a:t> le&gt;</a:t>
            </a:r>
            <a:r>
              <a:rPr dirty="0" sz="2500" lang="en-IN" err="1" smtClean="0">
                <a:latin typeface="Kruti Dev 010" pitchFamily="2" charset="0"/>
              </a:rPr>
              <a:t>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ijUrq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lkFk&amp;lkFk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Lora=</a:t>
            </a:r>
            <a:r>
              <a:rPr dirty="0" sz="2500" lang="en-IN" err="1" smtClean="0">
                <a:latin typeface="Kruti Dev 010" pitchFamily="2" charset="0"/>
              </a:rPr>
              <a:t>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pkgrs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vr</a:t>
            </a:r>
            <a:r>
              <a:rPr dirty="0" sz="2500" lang="en-IN" smtClean="0">
                <a:latin typeface="Kruti Dev 010" pitchFamily="2" charset="0"/>
              </a:rPr>
              <a:t>% </a:t>
            </a:r>
            <a:r>
              <a:rPr dirty="0" sz="2500" lang="en-IN" err="1" smtClean="0">
                <a:latin typeface="Kruti Dev 010" pitchFamily="2" charset="0"/>
              </a:rPr>
              <a:t>cgqyoknh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dh ,</a:t>
            </a:r>
            <a:r>
              <a:rPr dirty="0" sz="2500" lang="en-IN" err="1" smtClean="0">
                <a:latin typeface="Kruti Dev 010" pitchFamily="2" charset="0"/>
              </a:rPr>
              <a:t>dy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fojks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u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Lo;a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dkA</a:t>
            </a:r>
            <a:endParaRPr dirty="0" sz="2500" lang="en-IN" smtClean="0">
              <a:latin typeface="Kruti Dev 010" pitchFamily="2" charset="0"/>
            </a:endParaRPr>
          </a:p>
          <a:p>
            <a:endParaRPr b="1"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5- </a:t>
            </a:r>
            <a:r>
              <a:rPr b="1" dirty="0" sz="2500" lang="en-IN" err="1" smtClean="0">
                <a:latin typeface="Kruti Dev 010" pitchFamily="2" charset="0"/>
              </a:rPr>
              <a:t>izHkqlÙkk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vk</a:t>
            </a:r>
            <a:r>
              <a:rPr b="1" dirty="0" sz="2500" lang="en-IN" smtClean="0">
                <a:latin typeface="Kruti Dev 010" pitchFamily="2" charset="0"/>
              </a:rPr>
              <a:t>/</a:t>
            </a:r>
            <a:r>
              <a:rPr b="1" dirty="0" sz="2500" lang="en-IN" err="1" smtClean="0">
                <a:latin typeface="Kruti Dev 010" pitchFamily="2" charset="0"/>
              </a:rPr>
              <a:t>kj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la?kkRed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gksuk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pkfg</a:t>
            </a:r>
            <a:r>
              <a:rPr b="1" dirty="0" sz="2500" lang="en-IN" smtClean="0">
                <a:latin typeface="Kruti Dev 010" pitchFamily="2" charset="0"/>
              </a:rPr>
              <a:t>,% </a:t>
            </a:r>
          </a:p>
          <a:p>
            <a:pPr algn="just"/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cgqyokfn;ksa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erkuqlkj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laxBu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la?kkRed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ftl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la?k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dbZ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feydj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la?k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LFkkiuk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ijUrq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var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mlh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la?kkRed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fofHkUu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mís</a:t>
            </a:r>
            <a:r>
              <a:rPr dirty="0" sz="2500" lang="en-IN" smtClean="0">
                <a:latin typeface="Kruti Dev 010" pitchFamily="2" charset="0"/>
              </a:rPr>
              <a:t>'; dh </a:t>
            </a:r>
            <a:r>
              <a:rPr dirty="0" sz="2500" lang="en-IN" err="1" smtClean="0">
                <a:latin typeface="Kruti Dev 010" pitchFamily="2" charset="0"/>
              </a:rPr>
              <a:t>iwfrZ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Lora=</a:t>
            </a:r>
            <a:r>
              <a:rPr dirty="0" sz="2500" lang="en-IN" err="1" smtClean="0">
                <a:latin typeface="Kruti Dev 010" pitchFamily="2" charset="0"/>
              </a:rPr>
              <a:t>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pkfg,A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fofHkUu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lkekU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fgrksa</a:t>
            </a:r>
            <a:r>
              <a:rPr dirty="0" sz="2500" lang="en-IN" smtClean="0">
                <a:latin typeface="Kruti Dev 010" pitchFamily="2" charset="0"/>
              </a:rPr>
              <a:t> dh j{</a:t>
            </a:r>
            <a:r>
              <a:rPr dirty="0" sz="2500" lang="en-IN" err="1" smtClean="0">
                <a:latin typeface="Kruti Dev 010" pitchFamily="2" charset="0"/>
              </a:rPr>
              <a:t>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laxfBr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vo</a:t>
            </a:r>
            <a:r>
              <a:rPr dirty="0" sz="2500" lang="en-IN" smtClean="0">
                <a:latin typeface="Kruti Dev 010" pitchFamily="2" charset="0"/>
              </a:rPr>
              <a:t>'; </a:t>
            </a:r>
            <a:r>
              <a:rPr dirty="0" sz="2500" lang="en-IN" err="1" smtClean="0">
                <a:latin typeface="Kruti Dev 010" pitchFamily="2" charset="0"/>
              </a:rPr>
              <a:t>gksa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ijUrq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izR;sd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viuh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vo</a:t>
            </a:r>
            <a:r>
              <a:rPr dirty="0" sz="2500" lang="en-IN" smtClean="0">
                <a:latin typeface="Kruti Dev 010" pitchFamily="2" charset="0"/>
              </a:rPr>
              <a:t>'; </a:t>
            </a:r>
            <a:r>
              <a:rPr dirty="0" sz="2500" lang="en-IN" err="1" smtClean="0">
                <a:latin typeface="Kruti Dev 010" pitchFamily="2" charset="0"/>
              </a:rPr>
              <a:t>cuk</a:t>
            </a:r>
            <a:r>
              <a:rPr dirty="0" sz="2500" lang="en-IN" smtClean="0">
                <a:latin typeface="Kruti Dev 010" pitchFamily="2" charset="0"/>
              </a:rPr>
              <a:t>, j[</a:t>
            </a:r>
            <a:r>
              <a:rPr dirty="0" sz="2500" lang="en-IN" err="1" smtClean="0">
                <a:latin typeface="Kruti Dev 010" pitchFamily="2" charset="0"/>
              </a:rPr>
              <a:t>ksaA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endParaRPr b="1"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6- </a:t>
            </a:r>
            <a:r>
              <a:rPr b="1" dirty="0" sz="2500" lang="en-IN" err="1" smtClean="0">
                <a:latin typeface="Kruti Dev 010" pitchFamily="2" charset="0"/>
              </a:rPr>
              <a:t>O+kQkuwu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ikyu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mi;ksfxrk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osQ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dkj.k</a:t>
            </a:r>
            <a:r>
              <a:rPr b="1" dirty="0" sz="2500" lang="en-IN" smtClean="0">
                <a:latin typeface="Kruti Dev 010" pitchFamily="2" charset="0"/>
              </a:rPr>
              <a:t>% </a:t>
            </a: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cgqyokfn;ksa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erkuqlkj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dh </a:t>
            </a:r>
            <a:r>
              <a:rPr dirty="0" sz="2500" lang="en-IN" err="1" smtClean="0">
                <a:latin typeface="Kruti Dev 010" pitchFamily="2" charset="0"/>
              </a:rPr>
              <a:t>vkKk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ikyu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dkj.k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laiUu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mldh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mYya?ku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mls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Rectangle 1"/>
          <p:cNvSpPr/>
          <p:nvPr/>
        </p:nvSpPr>
        <p:spPr>
          <a:xfrm>
            <a:off x="357158" y="642918"/>
            <a:ext cx="8643998" cy="7089140"/>
          </a:xfrm>
          <a:prstGeom prst="rect"/>
        </p:spPr>
        <p:txBody>
          <a:bodyPr wrap="square">
            <a:spAutoFit/>
          </a:bodyPr>
          <a:p>
            <a:r>
              <a:rPr dirty="0" sz="2500" lang="en-IN" err="1" smtClean="0">
                <a:latin typeface="Kruti Dev 010" pitchFamily="2" charset="0"/>
              </a:rPr>
              <a:t>n.M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feysxk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cfYd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ikyu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mi;ksfxrk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dkj.k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mi;ksxh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laLFkk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ekurs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ftl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leqnk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thou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fodflr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iz;Ru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thou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fodkl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kj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u </a:t>
            </a:r>
            <a:r>
              <a:rPr dirty="0" sz="2500" lang="en-IN" err="1" smtClean="0">
                <a:latin typeface="Kruti Dev 010" pitchFamily="2" charset="0"/>
              </a:rPr>
              <a:t>gksdj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mldh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mi;ksfxrk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endParaRPr b="1"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7- </a:t>
            </a:r>
            <a:r>
              <a:rPr b="1" dirty="0" sz="2500" lang="en-IN" err="1" smtClean="0">
                <a:latin typeface="Kruti Dev 010" pitchFamily="2" charset="0"/>
              </a:rPr>
              <a:t>fodsanzhdj.k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i</a:t>
            </a:r>
            <a:r>
              <a:rPr b="1" dirty="0" sz="2500" lang="en-IN" smtClean="0">
                <a:latin typeface="Kruti Dev 010" pitchFamily="2" charset="0"/>
              </a:rPr>
              <a:t>{k </a:t>
            </a:r>
            <a:r>
              <a:rPr b="1" dirty="0" sz="2500" lang="en-IN" err="1" smtClean="0">
                <a:latin typeface="Kruti Dev 010" pitchFamily="2" charset="0"/>
              </a:rPr>
              <a:t>esa</a:t>
            </a:r>
            <a:r>
              <a:rPr b="1" dirty="0" sz="2500" lang="en-IN" smtClean="0">
                <a:latin typeface="Kruti Dev 010" pitchFamily="2" charset="0"/>
              </a:rPr>
              <a:t>% </a:t>
            </a: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cgqyoknh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fodsanzhdj.k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pkgrs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erkuqlkj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dsanzhdj.k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dh Lora=</a:t>
            </a:r>
            <a:r>
              <a:rPr dirty="0" sz="2500" lang="en-IN" err="1" smtClean="0">
                <a:latin typeface="Kruti Dev 010" pitchFamily="2" charset="0"/>
              </a:rPr>
              <a:t>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lekIr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c¡Vh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pkfg,A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endParaRPr b="1"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8- </a:t>
            </a:r>
            <a:r>
              <a:rPr b="1" dirty="0" sz="2500" lang="en-IN" err="1" smtClean="0">
                <a:latin typeface="Kruti Dev 010" pitchFamily="2" charset="0"/>
              </a:rPr>
              <a:t>jkT</a:t>
            </a:r>
            <a:r>
              <a:rPr b="1" dirty="0" sz="2500" lang="en-IN" smtClean="0">
                <a:latin typeface="Kruti Dev 010" pitchFamily="2" charset="0"/>
              </a:rPr>
              <a:t>; dh </a:t>
            </a:r>
            <a:r>
              <a:rPr b="1" dirty="0" sz="2500" lang="en-IN" err="1" smtClean="0">
                <a:latin typeface="Kruti Dev 010" pitchFamily="2" charset="0"/>
              </a:rPr>
              <a:t>fujadq'krk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fojks</a:t>
            </a:r>
            <a:r>
              <a:rPr b="1" dirty="0" sz="2500" lang="en-IN" smtClean="0">
                <a:latin typeface="Kruti Dev 010" pitchFamily="2" charset="0"/>
              </a:rPr>
              <a:t>/k% </a:t>
            </a:r>
          </a:p>
          <a:p>
            <a:pPr algn="just"/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cgqyoknh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dh </a:t>
            </a:r>
            <a:r>
              <a:rPr dirty="0" sz="2500" lang="en-IN" err="1" smtClean="0">
                <a:latin typeface="Kruti Dev 010" pitchFamily="2" charset="0"/>
              </a:rPr>
              <a:t>fujadq'krk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vlhfer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fojks</a:t>
            </a:r>
            <a:r>
              <a:rPr dirty="0" sz="2500" lang="en-IN" smtClean="0">
                <a:latin typeface="Kruti Dev 010" pitchFamily="2" charset="0"/>
              </a:rPr>
              <a:t>/k </a:t>
            </a:r>
            <a:r>
              <a:rPr dirty="0" sz="2500" lang="en-IN" err="1" smtClean="0">
                <a:latin typeface="Kruti Dev 010" pitchFamily="2" charset="0"/>
              </a:rPr>
              <a:t>djrs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vfu;af</a:t>
            </a:r>
            <a:r>
              <a:rPr dirty="0" sz="2500" lang="en-IN" smtClean="0">
                <a:latin typeface="Kruti Dev 010" pitchFamily="2" charset="0"/>
              </a:rPr>
              <a:t>=r Lora=</a:t>
            </a:r>
            <a:r>
              <a:rPr dirty="0" sz="2500" lang="en-IN" err="1" smtClean="0">
                <a:latin typeface="Kruti Dev 010" pitchFamily="2" charset="0"/>
              </a:rPr>
              <a:t>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</a:t>
            </a:r>
            <a:r>
              <a:rPr dirty="0" sz="2500" lang="en-IN" smtClean="0">
                <a:latin typeface="Kruti Dev 010" pitchFamily="2" charset="0"/>
              </a:rPr>
              <a:t>{k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O;fDr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vis</a:t>
            </a:r>
            <a:r>
              <a:rPr dirty="0" sz="2500" lang="en-IN" smtClean="0">
                <a:latin typeface="Kruti Dev 010" pitchFamily="2" charset="0"/>
              </a:rPr>
              <a:t>{</a:t>
            </a:r>
            <a:r>
              <a:rPr dirty="0" sz="2500" lang="en-IN" err="1" smtClean="0">
                <a:latin typeface="Kruti Dev 010" pitchFamily="2" charset="0"/>
              </a:rPr>
              <a:t>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kdkjksa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Lora=</a:t>
            </a:r>
            <a:r>
              <a:rPr dirty="0" sz="2500" lang="en-IN" err="1" smtClean="0">
                <a:latin typeface="Kruti Dev 010" pitchFamily="2" charset="0"/>
              </a:rPr>
              <a:t>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endParaRPr dirty="0" sz="2500" lang="en-IN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Rectangle 1"/>
          <p:cNvSpPr/>
          <p:nvPr/>
        </p:nvSpPr>
        <p:spPr>
          <a:xfrm>
            <a:off x="142844" y="571480"/>
            <a:ext cx="8786874" cy="7457439"/>
          </a:xfrm>
          <a:prstGeom prst="rect"/>
        </p:spPr>
        <p:txBody>
          <a:bodyPr wrap="square">
            <a:spAutoFit/>
          </a:bodyPr>
          <a:p>
            <a:pPr algn="just"/>
            <a:r>
              <a:rPr b="1" dirty="0" sz="2500" lang="en-IN" smtClean="0">
                <a:latin typeface="Kruti Dev 010" pitchFamily="2" charset="0"/>
              </a:rPr>
              <a:t>9- </a:t>
            </a:r>
            <a:r>
              <a:rPr b="1" dirty="0" sz="2500" lang="en-IN" err="1" smtClean="0">
                <a:latin typeface="Kruti Dev 010" pitchFamily="2" charset="0"/>
              </a:rPr>
              <a:t>jkT</a:t>
            </a:r>
            <a:r>
              <a:rPr b="1" dirty="0" sz="2500" lang="en-IN" smtClean="0">
                <a:latin typeface="Kruti Dev 010" pitchFamily="2" charset="0"/>
              </a:rPr>
              <a:t>; </a:t>
            </a:r>
            <a:r>
              <a:rPr b="1" dirty="0" sz="2500" lang="en-IN" err="1" smtClean="0">
                <a:latin typeface="Kruti Dev 010" pitchFamily="2" charset="0"/>
              </a:rPr>
              <a:t>vkSj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lekt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esa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varj</a:t>
            </a:r>
            <a:r>
              <a:rPr b="1" dirty="0" sz="2500" lang="en-IN" smtClean="0">
                <a:latin typeface="Kruti Dev 010" pitchFamily="2" charset="0"/>
              </a:rPr>
              <a:t>% </a:t>
            </a: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vkn'kZokfn;ksa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rjg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ekurs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r>
              <a:rPr dirty="0" sz="2500" lang="en-IN" err="1" smtClean="0">
                <a:latin typeface="Kruti Dev 010" pitchFamily="2" charset="0"/>
              </a:rPr>
              <a:t>cgqyokn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Qk¡lhokfn;ksa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dFku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xyr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dqN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vUnj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ckgj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</a:t>
            </a:r>
            <a:r>
              <a:rPr dirty="0" sz="2500" lang="en-IN" smtClean="0">
                <a:latin typeface="Kruti Dev 010" pitchFamily="2" charset="0"/>
              </a:rPr>
              <a:t>#) </a:t>
            </a:r>
            <a:r>
              <a:rPr dirty="0" sz="2500" lang="en-IN" err="1" smtClean="0">
                <a:latin typeface="Kruti Dev 010" pitchFamily="2" charset="0"/>
              </a:rPr>
              <a:t>dqN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cgqyokfn;ksa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vax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mís</a:t>
            </a:r>
            <a:r>
              <a:rPr dirty="0" sz="2500" lang="en-IN" smtClean="0">
                <a:latin typeface="Kruti Dev 010" pitchFamily="2" charset="0"/>
              </a:rPr>
              <a:t>';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dk;Z</a:t>
            </a:r>
            <a:r>
              <a:rPr dirty="0" sz="2500" lang="en-IN" smtClean="0">
                <a:latin typeface="Kruti Dev 010" pitchFamily="2" charset="0"/>
              </a:rPr>
              <a:t>{</a:t>
            </a:r>
            <a:r>
              <a:rPr dirty="0" sz="2500" lang="en-IN" err="1" smtClean="0">
                <a:latin typeface="Kruti Dev 010" pitchFamily="2" charset="0"/>
              </a:rPr>
              <a:t>ks</a:t>
            </a:r>
            <a:r>
              <a:rPr dirty="0" sz="2500" lang="en-IN" smtClean="0">
                <a:latin typeface="Kruti Dev 010" pitchFamily="2" charset="0"/>
              </a:rPr>
              <a:t>= dh </a:t>
            </a:r>
            <a:r>
              <a:rPr dirty="0" sz="2500" lang="en-IN" err="1" smtClean="0">
                <a:latin typeface="Kruti Dev 010" pitchFamily="2" charset="0"/>
              </a:rPr>
              <a:t>n`f"V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lgxkeh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laca</a:t>
            </a:r>
            <a:r>
              <a:rPr dirty="0" sz="2500" lang="en-IN" smtClean="0">
                <a:latin typeface="Kruti Dev 010" pitchFamily="2" charset="0"/>
              </a:rPr>
              <a:t>/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eSdkboj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b="1" dirty="0" sz="2500" lang="en-IN" err="1" smtClean="0">
                <a:latin typeface="Times New Roman" pitchFamily="18" charset="0"/>
                <a:cs typeface="Times New Roman" pitchFamily="18" charset="0"/>
              </a:rPr>
              <a:t>Maciver</a:t>
            </a:r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sz="2500" lang="en-IN" smtClean="0">
                <a:latin typeface="Kruti Dev 010" pitchFamily="2" charset="0"/>
              </a:rPr>
              <a:t>us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[</a:t>
            </a:r>
            <a:r>
              <a:rPr dirty="0" sz="2500" lang="en-IN" err="1" smtClean="0">
                <a:latin typeface="Kruti Dev 010" pitchFamily="2" charset="0"/>
              </a:rPr>
              <a:t>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,d ,</a:t>
            </a:r>
            <a:r>
              <a:rPr dirty="0" sz="2500" lang="en-IN" err="1" smtClean="0">
                <a:latin typeface="Kruti Dev 010" pitchFamily="2" charset="0"/>
              </a:rPr>
              <a:t>slk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r>
              <a:rPr dirty="0" sz="2500" lang="en-IN" err="1" smtClean="0">
                <a:latin typeface="Kruti Dev 010" pitchFamily="2" charset="0"/>
              </a:rPr>
              <a:t>laxBu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ftls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ledkyhu</a:t>
            </a:r>
            <a:r>
              <a:rPr dirty="0" sz="2500" lang="en-IN" smtClean="0">
                <a:latin typeface="Kruti Dev 010" pitchFamily="2" charset="0"/>
              </a:rPr>
              <a:t> ;k le </a:t>
            </a:r>
            <a:r>
              <a:rPr dirty="0" sz="2500" lang="en-IN" err="1" smtClean="0">
                <a:latin typeface="Kruti Dev 010" pitchFamily="2" charset="0"/>
              </a:rPr>
              <a:t>foLrkj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okyk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dgk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fuekZ.k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varxZr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fuf'pr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O;oLFkk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:</a:t>
            </a:r>
            <a:r>
              <a:rPr dirty="0" sz="2500" lang="en-IN" err="1" smtClean="0">
                <a:latin typeface="Kruti Dev 010" pitchFamily="2" charset="0"/>
              </a:rPr>
              <a:t>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dqN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fo'ks"k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mís';ksa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izkfIr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gsrq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endParaRPr b="1"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500" lang="en-IN" smtClean="0">
                <a:latin typeface="Kruti Dev 010" pitchFamily="2" charset="0"/>
              </a:rPr>
              <a:t>10- </a:t>
            </a:r>
            <a:r>
              <a:rPr b="1" dirty="0" sz="2500" lang="en-IN" err="1" smtClean="0">
                <a:latin typeface="Kruti Dev 010" pitchFamily="2" charset="0"/>
              </a:rPr>
              <a:t>jkT</a:t>
            </a:r>
            <a:r>
              <a:rPr b="1" dirty="0" sz="2500" lang="en-IN" smtClean="0">
                <a:latin typeface="Kruti Dev 010" pitchFamily="2" charset="0"/>
              </a:rPr>
              <a:t>; </a:t>
            </a:r>
            <a:r>
              <a:rPr b="1" dirty="0" sz="2500" lang="en-IN" err="1" smtClean="0">
                <a:latin typeface="Kruti Dev 010" pitchFamily="2" charset="0"/>
              </a:rPr>
              <a:t>lkekftd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laLFkkvksa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ds</a:t>
            </a:r>
            <a:r>
              <a:rPr b="1" dirty="0" sz="2500" lang="en-IN" smtClean="0">
                <a:latin typeface="Kruti Dev 010" pitchFamily="2" charset="0"/>
              </a:rPr>
              <a:t> v/</a:t>
            </a:r>
            <a:r>
              <a:rPr b="1" dirty="0" sz="2500" lang="en-IN" err="1" smtClean="0">
                <a:latin typeface="Kruti Dev 010" pitchFamily="2" charset="0"/>
              </a:rPr>
              <a:t>khu</a:t>
            </a:r>
            <a:r>
              <a:rPr b="1" dirty="0" sz="2500" lang="en-IN" smtClean="0">
                <a:latin typeface="Kruti Dev 010" pitchFamily="2" charset="0"/>
              </a:rPr>
              <a:t>% </a:t>
            </a:r>
          </a:p>
          <a:p>
            <a:pPr algn="just"/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cgqyokfn;ksa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dguk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bfrgkl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xokgh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lnk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lkekftd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laLFkkvksa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lkeus</a:t>
            </a:r>
            <a:r>
              <a:rPr dirty="0" sz="2500" lang="en-IN" smtClean="0">
                <a:latin typeface="Kruti Dev 010" pitchFamily="2" charset="0"/>
              </a:rPr>
              <a:t> &gt;</a:t>
            </a:r>
            <a:r>
              <a:rPr dirty="0" sz="2500" lang="en-IN" err="1" smtClean="0">
                <a:latin typeface="Kruti Dev 010" pitchFamily="2" charset="0"/>
              </a:rPr>
              <a:t>qdrk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izks</a:t>
            </a:r>
            <a:r>
              <a:rPr dirty="0" sz="2500" lang="en-IN" smtClean="0">
                <a:latin typeface="Kruti Dev 010" pitchFamily="2" charset="0"/>
              </a:rPr>
              <a:t>- </a:t>
            </a:r>
            <a:r>
              <a:rPr b="1" dirty="0" sz="2500" lang="en-IN" err="1" smtClean="0">
                <a:latin typeface="Kruti Dev 010" pitchFamily="2" charset="0"/>
              </a:rPr>
              <a:t>ykWLdh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dguk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loZ'kfDreku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fujadq'k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izFke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egk;q</a:t>
            </a:r>
            <a:r>
              <a:rPr dirty="0" sz="2500" lang="en-IN" smtClean="0">
                <a:latin typeface="Kruti Dev 010" pitchFamily="2" charset="0"/>
              </a:rPr>
              <a:t>)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fczfV'k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ljdkj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osYl</a:t>
            </a:r>
            <a:r>
              <a:rPr dirty="0" sz="2500" lang="en-IN" smtClean="0">
                <a:latin typeface="Kruti Dev 010" pitchFamily="2" charset="0"/>
              </a:rPr>
              <a:t> dh [</a:t>
            </a:r>
            <a:r>
              <a:rPr dirty="0" sz="2500" lang="en-IN" err="1" smtClean="0">
                <a:latin typeface="Kruti Dev 010" pitchFamily="2" charset="0"/>
              </a:rPr>
              <a:t>kkuksa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fonzksgh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etnwjksa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</a:t>
            </a:r>
            <a:r>
              <a:rPr dirty="0" sz="2500" lang="en-IN" smtClean="0">
                <a:latin typeface="Kruti Dev 010" pitchFamily="2" charset="0"/>
              </a:rPr>
              <a:t>#) ^'</a:t>
            </a:r>
            <a:r>
              <a:rPr dirty="0" sz="2500" lang="en-IN" err="1" smtClean="0">
                <a:latin typeface="Kruti Dev 010" pitchFamily="2" charset="0"/>
              </a:rPr>
              <a:t>kL</a:t>
            </a:r>
            <a:r>
              <a:rPr dirty="0" sz="2500" lang="en-IN" smtClean="0">
                <a:latin typeface="Kruti Dev 010" pitchFamily="2" charset="0"/>
              </a:rPr>
              <a:t>=</a:t>
            </a:r>
            <a:r>
              <a:rPr dirty="0" sz="2500" lang="en-IN" err="1" smtClean="0">
                <a:latin typeface="Kruti Dev 010" pitchFamily="2" charset="0"/>
              </a:rPr>
              <a:t>kL</a:t>
            </a:r>
            <a:r>
              <a:rPr dirty="0" sz="2500" lang="en-IN" smtClean="0">
                <a:latin typeface="Kruti Dev 010" pitchFamily="2" charset="0"/>
              </a:rPr>
              <a:t>= </a:t>
            </a:r>
            <a:r>
              <a:rPr dirty="0" sz="2500" lang="en-IN" err="1" smtClean="0">
                <a:latin typeface="Kruti Dev 010" pitchFamily="2" charset="0"/>
              </a:rPr>
              <a:t>vf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kfu;e</a:t>
            </a:r>
            <a:r>
              <a:rPr dirty="0" sz="2500" lang="en-IN" smtClean="0">
                <a:latin typeface="Kruti Dev 010" pitchFamily="2" charset="0"/>
              </a:rPr>
              <a:t>*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(Munitions Act)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ykxw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vesfjdu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jsyos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deZpkjh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Rectangle 1"/>
          <p:cNvSpPr/>
          <p:nvPr/>
        </p:nvSpPr>
        <p:spPr>
          <a:xfrm>
            <a:off x="285720" y="1166843"/>
            <a:ext cx="8643998" cy="3170099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500" lang="en-IN" err="1" smtClean="0">
                <a:latin typeface="Kruti Dev 010" pitchFamily="2" charset="0"/>
              </a:rPr>
              <a:t>la?k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gM+rky</a:t>
            </a:r>
            <a:r>
              <a:rPr dirty="0" sz="2500" lang="en-IN" smtClean="0">
                <a:latin typeface="Kruti Dev 010" pitchFamily="2" charset="0"/>
              </a:rPr>
              <a:t> dh /</a:t>
            </a:r>
            <a:r>
              <a:rPr dirty="0" sz="2500" lang="en-IN" err="1" smtClean="0">
                <a:latin typeface="Kruti Dev 010" pitchFamily="2" charset="0"/>
              </a:rPr>
              <a:t>kedh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ljdkj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vkB</a:t>
            </a:r>
            <a:r>
              <a:rPr dirty="0" sz="2500" lang="en-IN" smtClean="0">
                <a:latin typeface="Kruti Dev 010" pitchFamily="2" charset="0"/>
              </a:rPr>
              <a:t> ?</a:t>
            </a:r>
            <a:r>
              <a:rPr dirty="0" sz="2500" lang="en-IN" err="1" smtClean="0">
                <a:latin typeface="Kruti Dev 010" pitchFamily="2" charset="0"/>
              </a:rPr>
              <a:t>k.Vs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fnu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Lohdkj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djok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FkkA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Hkkjr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sls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mnkgj.kksa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deh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Li"V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ljdkj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lkekftd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laxBuksa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ek¡xksa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Lohdkj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iM+rk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</a:p>
          <a:p>
            <a:pPr algn="just"/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ge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cgqyokfn;ksa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kar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xSVsy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b="1" dirty="0" sz="2500" lang="en-IN" err="1" smtClean="0">
                <a:latin typeface="Times New Roman" pitchFamily="18" charset="0"/>
                <a:cs typeface="Times New Roman" pitchFamily="18" charset="0"/>
              </a:rPr>
              <a:t>Gettell</a:t>
            </a:r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sz="2500" lang="en-IN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kCnksa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o.kZu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xSVsy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500" lang="en-IN" err="1" smtClean="0">
                <a:latin typeface="Times New Roman" pitchFamily="18" charset="0"/>
                <a:cs typeface="Times New Roman" pitchFamily="18" charset="0"/>
              </a:rPr>
              <a:t>Gettell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cgqyoknh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vuks</a:t>
            </a:r>
            <a:r>
              <a:rPr dirty="0" sz="2500" lang="en-IN" smtClean="0">
                <a:latin typeface="Kruti Dev 010" pitchFamily="2" charset="0"/>
              </a:rPr>
              <a:t>[</a:t>
            </a:r>
            <a:r>
              <a:rPr dirty="0" sz="2500" lang="en-IN" err="1" smtClean="0">
                <a:latin typeface="Kruti Dev 010" pitchFamily="2" charset="0"/>
              </a:rPr>
              <a:t>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laLFkk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ekuus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budkj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muds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erkuqlkj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nwljs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leqnk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cjkcj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egÙoiw.kZ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LokHkkfod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mudk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;s </a:t>
            </a:r>
            <a:r>
              <a:rPr dirty="0" sz="2500" lang="en-IN" err="1" smtClean="0">
                <a:latin typeface="Kruti Dev 010" pitchFamily="2" charset="0"/>
              </a:rPr>
              <a:t>leqnk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vius</a:t>
            </a:r>
            <a:r>
              <a:rPr dirty="0" sz="2500" lang="en-IN" smtClean="0">
                <a:latin typeface="Kruti Dev 010" pitchFamily="2" charset="0"/>
              </a:rPr>
              <a:t> {</a:t>
            </a:r>
            <a:r>
              <a:rPr dirty="0" sz="2500" lang="en-IN" err="1" smtClean="0">
                <a:latin typeface="Kruti Dev 010" pitchFamily="2" charset="0"/>
              </a:rPr>
              <a:t>ks</a:t>
            </a:r>
            <a:r>
              <a:rPr dirty="0" sz="2500" lang="en-IN" smtClean="0">
                <a:latin typeface="Kruti Dev 010" pitchFamily="2" charset="0"/>
              </a:rPr>
              <a:t>=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izHkqlÙkk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laiUu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tSls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vius</a:t>
            </a:r>
            <a:r>
              <a:rPr dirty="0" sz="2500" lang="en-IN" smtClean="0">
                <a:latin typeface="Kruti Dev 010" pitchFamily="2" charset="0"/>
              </a:rPr>
              <a:t> {</a:t>
            </a:r>
            <a:r>
              <a:rPr dirty="0" sz="2500" lang="en-IN" err="1" smtClean="0">
                <a:latin typeface="Kruti Dev 010" pitchFamily="2" charset="0"/>
              </a:rPr>
              <a:t>ks</a:t>
            </a:r>
            <a:r>
              <a:rPr dirty="0" sz="2500" lang="en-IN" smtClean="0">
                <a:latin typeface="Kruti Dev 010" pitchFamily="2" charset="0"/>
              </a:rPr>
              <a:t>= </a:t>
            </a:r>
            <a:r>
              <a:rPr dirty="0" sz="2500" lang="en-IN" err="1" smtClean="0">
                <a:latin typeface="Kruti Dev 010" pitchFamily="2" charset="0"/>
              </a:rPr>
              <a:t>esaA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000" lnSpcReduction="10000"/>
          </a:bodyPr>
          <a:p>
            <a:r>
              <a:rPr b="1" dirty="0" sz="2500" lang="en-IN" smtClean="0">
                <a:latin typeface="Kruti Dev 010" pitchFamily="2" charset="0"/>
              </a:rPr>
              <a:t>1- </a:t>
            </a:r>
            <a:r>
              <a:rPr b="1" dirty="0" sz="2500" lang="en-IN" err="1" smtClean="0">
                <a:latin typeface="Kruti Dev 010" pitchFamily="2" charset="0"/>
              </a:rPr>
              <a:t>cgqyokn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vjktdrk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leFkZu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djrk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gS</a:t>
            </a:r>
            <a:r>
              <a:rPr b="1" dirty="0" sz="2500" lang="en-IN" smtClean="0">
                <a:latin typeface="Kruti Dev 010" pitchFamily="2" charset="0"/>
              </a:rPr>
              <a:t>%</a:t>
            </a:r>
          </a:p>
          <a:p>
            <a:r>
              <a:rPr b="1" dirty="0" sz="2500" lang="en-IN" smtClean="0">
                <a:latin typeface="Kruti Dev 010" pitchFamily="2" charset="0"/>
              </a:rPr>
              <a:t>2- </a:t>
            </a:r>
            <a:r>
              <a:rPr b="1" dirty="0" sz="2500" lang="en-IN" err="1" smtClean="0">
                <a:latin typeface="Kruti Dev 010" pitchFamily="2" charset="0"/>
              </a:rPr>
              <a:t>jkT</a:t>
            </a:r>
            <a:r>
              <a:rPr b="1" dirty="0" sz="2500" lang="en-IN" smtClean="0">
                <a:latin typeface="Kruti Dev 010" pitchFamily="2" charset="0"/>
              </a:rPr>
              <a:t>; </a:t>
            </a:r>
            <a:r>
              <a:rPr b="1" dirty="0" sz="2500" lang="en-IN" err="1" smtClean="0">
                <a:latin typeface="Kruti Dev 010" pitchFamily="2" charset="0"/>
              </a:rPr>
              <a:t>nwljs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leqnk;ksa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vfLrRo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fy</a:t>
            </a:r>
            <a:r>
              <a:rPr b="1" dirty="0" sz="2500" lang="en-IN" smtClean="0">
                <a:latin typeface="Kruti Dev 010" pitchFamily="2" charset="0"/>
              </a:rPr>
              <a:t>, </a:t>
            </a:r>
            <a:r>
              <a:rPr b="1" dirty="0" sz="2500" lang="en-IN" err="1" smtClean="0">
                <a:latin typeface="Kruti Dev 010" pitchFamily="2" charset="0"/>
              </a:rPr>
              <a:t>vko';d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gS</a:t>
            </a:r>
            <a:r>
              <a:rPr b="1" dirty="0" sz="2500" lang="en-IN" smtClean="0">
                <a:latin typeface="Kruti Dev 010" pitchFamily="2" charset="0"/>
              </a:rPr>
              <a:t>%</a:t>
            </a:r>
          </a:p>
          <a:p>
            <a:r>
              <a:rPr b="1" dirty="0" sz="2500" lang="en-IN" smtClean="0">
                <a:latin typeface="Kruti Dev 010" pitchFamily="2" charset="0"/>
              </a:rPr>
              <a:t>3- </a:t>
            </a:r>
            <a:r>
              <a:rPr b="1" dirty="0" sz="2500" lang="en-IN" err="1" smtClean="0">
                <a:latin typeface="Kruti Dev 010" pitchFamily="2" charset="0"/>
              </a:rPr>
              <a:t>leqnk;ksa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fookn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Hkh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jkT</a:t>
            </a:r>
            <a:r>
              <a:rPr b="1" dirty="0" sz="2500" lang="en-IN" smtClean="0">
                <a:latin typeface="Kruti Dev 010" pitchFamily="2" charset="0"/>
              </a:rPr>
              <a:t>; </a:t>
            </a:r>
            <a:r>
              <a:rPr b="1" dirty="0" sz="2500" lang="en-IN" err="1" smtClean="0">
                <a:latin typeface="Kruti Dev 010" pitchFamily="2" charset="0"/>
              </a:rPr>
              <a:t>lqy</a:t>
            </a:r>
            <a:r>
              <a:rPr b="1" dirty="0" sz="2500" lang="en-IN" smtClean="0">
                <a:latin typeface="Kruti Dev 010" pitchFamily="2" charset="0"/>
              </a:rPr>
              <a:t>&gt;</a:t>
            </a:r>
            <a:r>
              <a:rPr b="1" dirty="0" sz="2500" lang="en-IN" err="1" smtClean="0">
                <a:latin typeface="Kruti Dev 010" pitchFamily="2" charset="0"/>
              </a:rPr>
              <a:t>krk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gS</a:t>
            </a:r>
            <a:r>
              <a:rPr b="1" dirty="0" sz="2500" lang="en-IN" smtClean="0">
                <a:latin typeface="Kruti Dev 010" pitchFamily="2" charset="0"/>
              </a:rPr>
              <a:t>%</a:t>
            </a:r>
          </a:p>
          <a:p>
            <a:r>
              <a:rPr b="1" dirty="0" sz="2500" lang="en-IN" smtClean="0">
                <a:latin typeface="Kruti Dev 010" pitchFamily="2" charset="0"/>
              </a:rPr>
              <a:t>4- </a:t>
            </a:r>
            <a:r>
              <a:rPr b="1" dirty="0" sz="2500" lang="en-IN" err="1" smtClean="0">
                <a:latin typeface="Kruti Dev 010" pitchFamily="2" charset="0"/>
              </a:rPr>
              <a:t>cgqyokn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vLi"V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gS</a:t>
            </a:r>
            <a:r>
              <a:rPr b="1" dirty="0" sz="2500" lang="en-IN" smtClean="0">
                <a:latin typeface="Kruti Dev 010" pitchFamily="2" charset="0"/>
              </a:rPr>
              <a:t>%</a:t>
            </a:r>
          </a:p>
          <a:p>
            <a:r>
              <a:rPr b="1" dirty="0" sz="2500" lang="en-IN" smtClean="0">
                <a:latin typeface="Kruti Dev 010" pitchFamily="2" charset="0"/>
              </a:rPr>
              <a:t>5- </a:t>
            </a:r>
            <a:r>
              <a:rPr b="1" dirty="0" sz="2500" lang="en-IN" err="1" smtClean="0">
                <a:latin typeface="Kruti Dev 010" pitchFamily="2" charset="0"/>
              </a:rPr>
              <a:t>izHkqlÙkk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foHkktu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fdl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izdkj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fd;k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tk</a:t>
            </a:r>
            <a:r>
              <a:rPr b="1" dirty="0" sz="2500" lang="en-IN" smtClean="0">
                <a:latin typeface="Kruti Dev 010" pitchFamily="2" charset="0"/>
              </a:rPr>
              <a:t>,\%</a:t>
            </a:r>
          </a:p>
          <a:p>
            <a:r>
              <a:rPr b="1" dirty="0" sz="2500" lang="en-IN" smtClean="0">
                <a:latin typeface="Kruti Dev 010" pitchFamily="2" charset="0"/>
              </a:rPr>
              <a:t>6- </a:t>
            </a:r>
            <a:r>
              <a:rPr b="1" dirty="0" sz="2500" lang="en-IN" err="1" smtClean="0">
                <a:latin typeface="Kruti Dev 010" pitchFamily="2" charset="0"/>
              </a:rPr>
              <a:t>izHkqlÙkk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foHkktu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djuk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jkT</a:t>
            </a:r>
            <a:r>
              <a:rPr b="1" dirty="0" sz="2500" lang="en-IN" smtClean="0">
                <a:latin typeface="Kruti Dev 010" pitchFamily="2" charset="0"/>
              </a:rPr>
              <a:t>; </a:t>
            </a:r>
            <a:r>
              <a:rPr b="1" dirty="0" sz="2500" lang="en-IN" err="1" smtClean="0">
                <a:latin typeface="Kruti Dev 010" pitchFamily="2" charset="0"/>
              </a:rPr>
              <a:t>dks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u"V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djuk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gS</a:t>
            </a:r>
            <a:r>
              <a:rPr b="1" dirty="0" sz="2500" lang="en-IN" smtClean="0">
                <a:latin typeface="Kruti Dev 010" pitchFamily="2" charset="0"/>
              </a:rPr>
              <a:t>%</a:t>
            </a:r>
          </a:p>
          <a:p>
            <a:r>
              <a:rPr b="1" dirty="0" sz="2500" lang="en-IN" smtClean="0">
                <a:latin typeface="Kruti Dev 010" pitchFamily="2" charset="0"/>
              </a:rPr>
              <a:t>7- </a:t>
            </a:r>
            <a:r>
              <a:rPr b="1" dirty="0" sz="2500" lang="en-IN" err="1" smtClean="0">
                <a:latin typeface="Kruti Dev 010" pitchFamily="2" charset="0"/>
              </a:rPr>
              <a:t>lHkh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leqnk</a:t>
            </a:r>
            <a:r>
              <a:rPr b="1" dirty="0" sz="2500" lang="en-IN" smtClean="0">
                <a:latin typeface="Kruti Dev 010" pitchFamily="2" charset="0"/>
              </a:rPr>
              <a:t>; </a:t>
            </a:r>
            <a:r>
              <a:rPr b="1" dirty="0" sz="2500" lang="en-IN" err="1" smtClean="0">
                <a:latin typeface="Kruti Dev 010" pitchFamily="2" charset="0"/>
              </a:rPr>
              <a:t>leku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Lrj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ugha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gSa</a:t>
            </a:r>
            <a:r>
              <a:rPr b="1" dirty="0" sz="2500" lang="en-IN" smtClean="0">
                <a:latin typeface="Kruti Dev 010" pitchFamily="2" charset="0"/>
              </a:rPr>
              <a:t>%</a:t>
            </a:r>
          </a:p>
          <a:p>
            <a:r>
              <a:rPr b="1" dirty="0" sz="2500" lang="en-IN" smtClean="0">
                <a:latin typeface="Kruti Dev 010" pitchFamily="2" charset="0"/>
              </a:rPr>
              <a:t>8- </a:t>
            </a:r>
            <a:r>
              <a:rPr b="1" dirty="0" sz="2500" lang="en-IN" err="1" smtClean="0">
                <a:latin typeface="Kruti Dev 010" pitchFamily="2" charset="0"/>
              </a:rPr>
              <a:t>leqnk;ksa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lnL;ksa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ij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vR;kpkj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jksdus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sz="2500" lang="en-IN" smtClean="0">
                <a:latin typeface="Kruti Dev 010" pitchFamily="2" charset="0"/>
              </a:rPr>
              <a:t>ds </a:t>
            </a:r>
            <a:r>
              <a:rPr b="1" dirty="0" sz="2500" lang="en-IN" err="1" smtClean="0">
                <a:latin typeface="Kruti Dev 010" pitchFamily="2" charset="0"/>
              </a:rPr>
              <a:t>fy</a:t>
            </a:r>
            <a:r>
              <a:rPr b="1" dirty="0" sz="2500" lang="en-IN" smtClean="0">
                <a:latin typeface="Kruti Dev 010" pitchFamily="2" charset="0"/>
              </a:rPr>
              <a:t>, </a:t>
            </a:r>
            <a:r>
              <a:rPr b="1" dirty="0" sz="2500" lang="en-IN" err="1" smtClean="0">
                <a:latin typeface="Kruti Dev 010" pitchFamily="2" charset="0"/>
              </a:rPr>
              <a:t>jkT</a:t>
            </a:r>
            <a:r>
              <a:rPr b="1" dirty="0" sz="2500" lang="en-IN" smtClean="0">
                <a:latin typeface="Kruti Dev 010" pitchFamily="2" charset="0"/>
              </a:rPr>
              <a:t>; </a:t>
            </a:r>
            <a:r>
              <a:rPr b="1" dirty="0" sz="2500" lang="en-IN" err="1" smtClean="0">
                <a:latin typeface="Kruti Dev 010" pitchFamily="2" charset="0"/>
              </a:rPr>
              <a:t>dk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loksZPp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gksuk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vko';d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gS</a:t>
            </a:r>
            <a:r>
              <a:rPr b="1" dirty="0" sz="2500" lang="en-IN" smtClean="0">
                <a:latin typeface="Kruti Dev 010" pitchFamily="2" charset="0"/>
              </a:rPr>
              <a:t>%</a:t>
            </a:r>
            <a:endParaRPr dirty="0" sz="2500" lang="en-IN">
              <a:latin typeface="Kruti Dev 010" pitchFamily="2" charset="0"/>
            </a:endParaRPr>
          </a:p>
        </p:txBody>
      </p:sp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sz="3600" lang="en-IN" err="1" smtClean="0">
                <a:latin typeface="Kruti Dev 010" pitchFamily="2" charset="0"/>
              </a:rPr>
              <a:t>vkykspuk</a:t>
            </a:r>
            <a:r>
              <a:rPr b="1" dirty="0" sz="3600" lang="en-IN" smtClean="0"/>
              <a:t> (Criticism)</a:t>
            </a:r>
            <a:endParaRPr dirty="0" sz="3600"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Rectangle 1"/>
          <p:cNvSpPr/>
          <p:nvPr/>
        </p:nvSpPr>
        <p:spPr>
          <a:xfrm>
            <a:off x="1214414" y="2214554"/>
            <a:ext cx="5715040" cy="1138773"/>
          </a:xfrm>
          <a:prstGeom prst="rect"/>
        </p:spPr>
        <p:txBody>
          <a:bodyPr wrap="square">
            <a:spAutoFit/>
          </a:bodyPr>
          <a:p>
            <a:r>
              <a:rPr b="1" dirty="0" sz="5000" lang="en-IN" smtClean="0">
                <a:latin typeface="Times New Roman" pitchFamily="18" charset="0"/>
                <a:cs typeface="Times New Roman" pitchFamily="18" charset="0"/>
              </a:rPr>
              <a:t>	THANK YOU</a:t>
            </a:r>
          </a:p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 </a:t>
            </a:r>
            <a:endParaRPr dirty="0" lang="en-IN"/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PURNEA UNIVERSITY, PURNEA</dc:title>
  <dc:creator>SONY</dc:creator>
  <cp:lastModifiedBy>13287`</cp:lastModifiedBy>
  <dcterms:created xsi:type="dcterms:W3CDTF">2019-11-06T04:26:29Z</dcterms:created>
  <dcterms:modified xsi:type="dcterms:W3CDTF">2020-05-27T07:07:22Z</dcterms:modified>
</cp:coreProperties>
</file>