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070701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42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tableStyles" Target="tableStyle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5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96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97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98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99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0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5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58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92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54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ctr" vert="eaVert"/>
          <a:lstStyle>
            <a:lvl1pPr algn="l"/>
            <a:lvl2pPr algn="l"/>
            <a:lvl3pPr algn="l"/>
            <a:lvl4pPr algn="l"/>
            <a:lvl5pPr algn="l"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5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5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grpSp>
        <p:nvGrpSpPr>
          <p:cNvPr id="44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29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0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1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2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3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34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anchor="ctr"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3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</a:lvl1pPr>
            <a:lvl2pPr>
              <a:buClr>
                <a:schemeClr val="accent1"/>
              </a:buClr>
            </a:lvl2pPr>
            <a:lvl3pPr>
              <a:buClr>
                <a:schemeClr val="accent1"/>
              </a:buClr>
            </a:lvl3pPr>
            <a:lvl4pPr>
              <a:buClr>
                <a:schemeClr val="accent1"/>
              </a:buClr>
            </a:lvl4pPr>
            <a:lvl5pPr>
              <a:buClr>
                <a:schemeClr val="accent1"/>
              </a:buCl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40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59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60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61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62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 useBgFill="1">
        <p:nvSpPr>
          <p:cNvPr id="1048663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64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65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6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7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7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73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74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76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7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 i="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9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8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8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2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30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1048602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03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04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05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06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0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0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0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87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indent="0" marL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53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8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8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92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93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94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47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642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43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44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45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46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47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b="0" sz="2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48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indent="0" marL="0">
              <a:buNone/>
              <a:defRPr sz="18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6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5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652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 fov="600000">
              <a:rot lat="240000" lon="19799999" rev="0"/>
            </a:camera>
            <a:lightRig dir="t" rig="threeP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algn="ctr" indent="0" marL="0">
              <a:buNone/>
              <a:defRPr sz="3200">
                <a:solidFill>
                  <a:schemeClr val="bg1"/>
                </a:solidFill>
              </a:defRPr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12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04857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8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8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09BC234-6F95-4317-8B08-0E1FD6E73A5F}" type="datetimeFigureOut">
              <a:rPr lang="en-US" smtClean="0"/>
              <a:t>3/3/2020</a:t>
            </a:fld>
            <a:endParaRPr lang="en-I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7B70200-232E-4766-B65B-79944090787D}" type="slidenum">
              <a:rPr lang="en-IN" smtClean="0"/>
              <a:t>‹#›</a:t>
            </a:fld>
            <a:endParaRPr lang="en-IN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914400" eaLnBrk="1" hangingPunct="1" indent="-274320" latinLnBrk="0" marL="27432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algn="l" defTabSz="914400" eaLnBrk="1" hangingPunct="1" indent="-274320" latinLnBrk="0" marL="5762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8556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14300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146304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178308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10312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242316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274320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>
          <a:xfrm>
            <a:off x="0" y="428605"/>
            <a:ext cx="9144000" cy="1488227"/>
          </a:xfrm>
        </p:spPr>
        <p:txBody>
          <a:bodyPr>
            <a:normAutofit/>
          </a:bodyPr>
          <a:p>
            <a:r>
              <a:rPr b="1" dirty="0" sz="3200" lang="en-US">
                <a:solidFill>
                  <a:schemeClr val="tx1"/>
                </a:solidFill>
              </a:rPr>
              <a:t>M.L. </a:t>
            </a:r>
            <a:r>
              <a:rPr b="1" dirty="0" sz="3200" lang="en-US" err="1">
                <a:solidFill>
                  <a:schemeClr val="tx1"/>
                </a:solidFill>
              </a:rPr>
              <a:t>Arya</a:t>
            </a:r>
            <a:r>
              <a:rPr b="1" dirty="0" sz="3200" lang="en-US">
                <a:solidFill>
                  <a:schemeClr val="tx1"/>
                </a:solidFill>
              </a:rPr>
              <a:t> College, </a:t>
            </a:r>
            <a:r>
              <a:rPr b="1" dirty="0" sz="3200" lang="en-US" err="1">
                <a:solidFill>
                  <a:schemeClr val="tx1"/>
                </a:solidFill>
              </a:rPr>
              <a:t>Kasba</a:t>
            </a:r>
            <a:r>
              <a:rPr b="1" dirty="0" lang="en-US">
                <a:solidFill>
                  <a:schemeClr val="tx1"/>
                </a:solidFill>
              </a:rPr>
              <a:t/>
            </a:r>
            <a:br>
              <a:rPr b="1" dirty="0" lang="en-US">
                <a:solidFill>
                  <a:schemeClr val="tx1"/>
                </a:solidFill>
              </a:rPr>
            </a:br>
            <a:r>
              <a:rPr b="1" dirty="0" sz="2400" lang="en-US"/>
              <a:t>(NAAC “B” Grade College)</a:t>
            </a:r>
            <a:endParaRPr dirty="0" sz="2400" lang="en-I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0" y="2492896"/>
            <a:ext cx="8676456" cy="3145904"/>
          </a:xfrm>
        </p:spPr>
        <p:txBody>
          <a:bodyPr>
            <a:normAutofit fontScale="80952" lnSpcReduction="20000"/>
          </a:bodyPr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COMPARATIVE POLITICS</a:t>
            </a: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</a:p>
          <a:p>
            <a:r>
              <a:rPr b="1"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Topic- Comparative Politics: Importance &amp; Scope</a:t>
            </a:r>
            <a:endParaRPr b="1" dirty="0" sz="2900" lang="en-US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dirty="0" sz="2800" lang="en-US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               </a:t>
            </a:r>
          </a:p>
          <a:p>
            <a:endParaRPr b="1" dirty="0" sz="2800" lang="en-US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endParaRPr b="1" dirty="0" sz="2800" lang="en-US" smtClean="0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r"/>
            <a:r>
              <a:rPr b="1" dirty="0" sz="32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b="1" dirty="0" sz="21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Presented By </a:t>
            </a:r>
          </a:p>
          <a:p>
            <a:pPr algn="r"/>
            <a:r>
              <a:rPr b="1" dirty="0" sz="21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Dr. </a:t>
            </a:r>
            <a:r>
              <a:rPr b="1" dirty="0" sz="2100" lang="en-US" err="1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Anuany</a:t>
            </a:r>
            <a:r>
              <a:rPr b="1" dirty="0" sz="21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Prakash Sinha </a:t>
            </a:r>
          </a:p>
          <a:p>
            <a:pPr algn="r"/>
            <a:r>
              <a:rPr b="1" dirty="0" sz="21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Guest   Faculty</a:t>
            </a:r>
          </a:p>
          <a:p>
            <a:pPr algn="r"/>
            <a:r>
              <a:rPr b="1" dirty="0" sz="2100" lang="en-US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Dept. of Political Science</a:t>
            </a:r>
            <a:endParaRPr b="1" dirty="0" sz="2100" lang="en-IN">
              <a:solidFill>
                <a:schemeClr val="tx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048600" name="Title 1"/>
          <p:cNvSpPr txBox="1"/>
          <p:nvPr/>
        </p:nvSpPr>
        <p:spPr>
          <a:xfrm>
            <a:off x="0" y="428605"/>
            <a:ext cx="9144000" cy="1416219"/>
          </a:xfrm>
          <a:prstGeom prst="rect"/>
        </p:spPr>
        <p:txBody>
          <a:bodyPr anchor="b" bIns="45720" lIns="91440" rIns="91440" rtlCol="0" tIns="45720" vert="horz">
            <a:normAutofit fontScale="25000" lnSpcReduction="20000"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b="1" dirty="0" lang="en-US" smtClean="0">
                <a:solidFill>
                  <a:schemeClr val="tx1"/>
                </a:solidFill>
              </a:rPr>
              <a:t/>
            </a:r>
            <a:br>
              <a:rPr b="1" dirty="0" lang="en-US" smtClean="0">
                <a:solidFill>
                  <a:schemeClr val="tx1"/>
                </a:solidFill>
              </a:rPr>
            </a:br>
            <a:r>
              <a:rPr b="1" dirty="0" lang="en-US" smtClean="0">
                <a:solidFill>
                  <a:schemeClr val="tx1"/>
                </a:solidFill>
              </a:rPr>
              <a:t/>
            </a:r>
            <a:br>
              <a:rPr b="1" dirty="0" lang="en-US" smtClean="0">
                <a:solidFill>
                  <a:schemeClr val="tx1"/>
                </a:solidFill>
              </a:rPr>
            </a:br>
            <a:r>
              <a:rPr b="1" dirty="0" lang="en-US" smtClean="0">
                <a:solidFill>
                  <a:schemeClr val="tx1"/>
                </a:solidFill>
              </a:rPr>
              <a:t/>
            </a:r>
            <a:br>
              <a:rPr b="1" dirty="0" lang="en-US" smtClean="0">
                <a:solidFill>
                  <a:schemeClr val="tx1"/>
                </a:solidFill>
              </a:rPr>
            </a:br>
            <a:r>
              <a:rPr b="1" dirty="0" lang="en-US" smtClean="0">
                <a:solidFill>
                  <a:schemeClr val="tx1"/>
                </a:solidFill>
              </a:rPr>
              <a:t/>
            </a:r>
            <a:br>
              <a:rPr b="1" dirty="0" lang="en-US" smtClean="0">
                <a:solidFill>
                  <a:schemeClr val="tx1"/>
                </a:solidFill>
              </a:rPr>
            </a:br>
            <a:r>
              <a:rPr b="1" dirty="0" lang="en-US" smtClean="0">
                <a:solidFill>
                  <a:schemeClr val="tx1"/>
                </a:solidFill>
              </a:rPr>
              <a:t/>
            </a:r>
            <a:br>
              <a:rPr b="1" dirty="0" lang="en-US" smtClean="0">
                <a:solidFill>
                  <a:schemeClr val="tx1"/>
                </a:solidFill>
              </a:rPr>
            </a:br>
            <a:r>
              <a:rPr b="1" dirty="0" lang="en-US" smtClean="0">
                <a:solidFill>
                  <a:schemeClr val="tx1"/>
                </a:solidFill>
              </a:rPr>
              <a:t/>
            </a:r>
            <a:br>
              <a:rPr b="1" dirty="0" lang="en-US" smtClean="0">
                <a:solidFill>
                  <a:schemeClr val="tx1"/>
                </a:solidFill>
              </a:rPr>
            </a:br>
            <a:r>
              <a:rPr b="1" dirty="0" lang="en-US" smtClean="0">
                <a:solidFill>
                  <a:schemeClr val="tx1"/>
                </a:solidFill>
              </a:rPr>
              <a:t/>
            </a:r>
            <a:br>
              <a:rPr b="1" dirty="0" lang="en-US" smtClean="0">
                <a:solidFill>
                  <a:schemeClr val="tx1"/>
                </a:solidFill>
              </a:rPr>
            </a:br>
            <a:r>
              <a:rPr b="1" dirty="0" lang="en-US" smtClean="0">
                <a:solidFill>
                  <a:schemeClr val="tx1"/>
                </a:solidFill>
              </a:rPr>
              <a:t/>
            </a:r>
            <a:br>
              <a:rPr b="1" dirty="0" lang="en-US" smtClean="0">
                <a:solidFill>
                  <a:schemeClr val="tx1"/>
                </a:solidFill>
              </a:rPr>
            </a:br>
            <a:r>
              <a:rPr b="1" dirty="0" lang="en-US" smtClean="0">
                <a:solidFill>
                  <a:schemeClr val="tx1"/>
                </a:solidFill>
              </a:rPr>
              <a:t/>
            </a:r>
            <a:br>
              <a:rPr b="1" dirty="0" lang="en-US" smtClean="0">
                <a:solidFill>
                  <a:schemeClr val="tx1"/>
                </a:solidFill>
              </a:rPr>
            </a:br>
            <a:r>
              <a:rPr b="1" dirty="0" lang="en-US" smtClean="0">
                <a:solidFill>
                  <a:schemeClr val="tx1"/>
                </a:solidFill>
              </a:rPr>
              <a:t/>
            </a:r>
            <a:br>
              <a:rPr b="1" dirty="0" lang="en-US" smtClean="0">
                <a:solidFill>
                  <a:schemeClr val="tx1"/>
                </a:solidFill>
              </a:rPr>
            </a:br>
            <a:r>
              <a:rPr b="1" dirty="0" lang="en-US" smtClean="0">
                <a:solidFill>
                  <a:schemeClr val="tx1"/>
                </a:solidFill>
              </a:rPr>
              <a:t/>
            </a:r>
            <a:br>
              <a:rPr b="1" dirty="0" lang="en-US" smtClean="0">
                <a:solidFill>
                  <a:schemeClr val="tx1"/>
                </a:solidFill>
              </a:rPr>
            </a:br>
            <a:r>
              <a:rPr b="1" dirty="0" lang="en-US" smtClean="0">
                <a:solidFill>
                  <a:schemeClr val="tx1"/>
                </a:solidFill>
              </a:rPr>
              <a:t/>
            </a:r>
            <a:br>
              <a:rPr b="1" dirty="0" lang="en-US" smtClean="0">
                <a:solidFill>
                  <a:schemeClr val="tx1"/>
                </a:solidFill>
              </a:rPr>
            </a:br>
            <a:r>
              <a:rPr b="1" dirty="0" sz="3600" lang="en-US" smtClean="0">
                <a:solidFill>
                  <a:schemeClr val="tx1"/>
                </a:solidFill>
              </a:rPr>
              <a:t>M.L. </a:t>
            </a:r>
            <a:r>
              <a:rPr b="1" dirty="0" sz="3600" lang="en-US" err="1" smtClean="0">
                <a:solidFill>
                  <a:schemeClr val="tx1"/>
                </a:solidFill>
              </a:rPr>
              <a:t>Arya</a:t>
            </a:r>
            <a:r>
              <a:rPr b="1" dirty="0" sz="3600" lang="en-US" smtClean="0">
                <a:solidFill>
                  <a:schemeClr val="tx1"/>
                </a:solidFill>
              </a:rPr>
              <a:t> College, </a:t>
            </a:r>
            <a:r>
              <a:rPr b="1" dirty="0" sz="3600" lang="en-US" err="1" smtClean="0">
                <a:solidFill>
                  <a:schemeClr val="tx1"/>
                </a:solidFill>
              </a:rPr>
              <a:t>Kasba</a:t>
            </a:r>
            <a:r>
              <a:rPr b="1" dirty="0" sz="3600" lang="en-US" smtClean="0">
                <a:solidFill>
                  <a:schemeClr val="tx1"/>
                </a:solidFill>
              </a:rPr>
              <a:t/>
            </a:r>
            <a:br>
              <a:rPr b="1" dirty="0" sz="3600" lang="en-US" smtClean="0">
                <a:solidFill>
                  <a:schemeClr val="tx1"/>
                </a:solidFill>
              </a:rPr>
            </a:br>
            <a:r>
              <a:rPr b="1" dirty="0" sz="2700" lang="en-US" smtClean="0"/>
              <a:t>(NAAC “B” Grade College)</a:t>
            </a:r>
            <a:r>
              <a:rPr b="1" dirty="0" lang="en-US" smtClean="0"/>
              <a:t/>
            </a:r>
            <a:br>
              <a:rPr b="1" dirty="0" lang="en-US" smtClean="0"/>
            </a:br>
            <a:endParaRPr b="1" dirty="0" lang="en-US">
              <a:solidFill>
                <a:schemeClr val="tx1"/>
              </a:solidFill>
            </a:endParaRPr>
          </a:p>
        </p:txBody>
      </p:sp>
      <p:pic>
        <p:nvPicPr>
          <p:cNvPr id="2097152" name="Picture 4" descr="download.jp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79512" y="210668"/>
            <a:ext cx="1872208" cy="1752600"/>
          </a:xfrm>
          <a:prstGeom prst="rect"/>
        </p:spPr>
      </p:pic>
      <p:pic>
        <p:nvPicPr>
          <p:cNvPr id="2097153" name="Picture 5" descr="images.jpg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7020272" y="163798"/>
            <a:ext cx="1905000" cy="1752600"/>
          </a:xfrm>
          <a:prstGeom prst="rect"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Rectangle 1"/>
          <p:cNvSpPr/>
          <p:nvPr/>
        </p:nvSpPr>
        <p:spPr>
          <a:xfrm>
            <a:off x="500034" y="714356"/>
            <a:ext cx="8501122" cy="4324261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500" i="1" lang="en-IN" err="1" smtClean="0">
                <a:latin typeface="Kruti Dev 010" pitchFamily="2" charset="0"/>
              </a:rPr>
              <a:t>rqyukRed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jktuhfr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ds</a:t>
            </a:r>
            <a:r>
              <a:rPr dirty="0" sz="2500" i="1" lang="en-IN" smtClean="0">
                <a:latin typeface="Kruti Dev 010" pitchFamily="2" charset="0"/>
              </a:rPr>
              <a:t> {</a:t>
            </a:r>
            <a:r>
              <a:rPr dirty="0" sz="2500" i="1" lang="en-IN" err="1" smtClean="0">
                <a:latin typeface="Kruti Dev 010" pitchFamily="2" charset="0"/>
              </a:rPr>
              <a:t>ks</a:t>
            </a:r>
            <a:r>
              <a:rPr dirty="0" sz="2500" i="1" lang="en-IN" smtClean="0">
                <a:latin typeface="Kruti Dev 010" pitchFamily="2" charset="0"/>
              </a:rPr>
              <a:t>=k </a:t>
            </a:r>
            <a:r>
              <a:rPr dirty="0" sz="2500" i="1" lang="en-IN" err="1" smtClean="0">
                <a:latin typeface="Kruti Dev 010" pitchFamily="2" charset="0"/>
              </a:rPr>
              <a:t>ls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lEcfUèkr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nwljk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fookn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ekudksa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rFkk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O;ogkjksa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dk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fookn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gSA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ekudksa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dk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vkèkkj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dkuwu</a:t>
            </a:r>
            <a:r>
              <a:rPr dirty="0" sz="2500" i="1" lang="en-IN" smtClean="0">
                <a:latin typeface="Kruti Dev 010" pitchFamily="2" charset="0"/>
              </a:rPr>
              <a:t> o </a:t>
            </a:r>
            <a:r>
              <a:rPr dirty="0" sz="2500" i="1" lang="en-IN" err="1" smtClean="0">
                <a:latin typeface="Kruti Dev 010" pitchFamily="2" charset="0"/>
              </a:rPr>
              <a:t>fu;e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gksrs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gSaA</a:t>
            </a:r>
            <a:r>
              <a:rPr dirty="0" sz="2500" i="1" lang="en-IN" smtClean="0">
                <a:latin typeface="Kruti Dev 010" pitchFamily="2" charset="0"/>
              </a:rPr>
              <a:t> ;g </a:t>
            </a:r>
            <a:r>
              <a:rPr dirty="0" sz="2500" i="1" lang="en-IN" err="1" smtClean="0">
                <a:latin typeface="Kruti Dev 010" pitchFamily="2" charset="0"/>
              </a:rPr>
              <a:t>vko';d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ugha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gS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fd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jktuhfrd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O;ogkj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dkuwuksa</a:t>
            </a:r>
            <a:r>
              <a:rPr dirty="0" sz="2500" i="1" lang="en-IN" smtClean="0">
                <a:latin typeface="Kruti Dev 010" pitchFamily="2" charset="0"/>
              </a:rPr>
              <a:t> o </a:t>
            </a:r>
            <a:r>
              <a:rPr dirty="0" sz="2500" i="1" lang="en-IN" err="1" smtClean="0">
                <a:latin typeface="Kruti Dev 010" pitchFamily="2" charset="0"/>
              </a:rPr>
              <a:t>fu;eksa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ds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vuqdwy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gh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gksaA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bldh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izfrdwyrk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rqyukRed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vè</a:t>
            </a:r>
            <a:r>
              <a:rPr dirty="0" sz="2500" i="1" lang="en-IN" smtClean="0">
                <a:latin typeface="Kruti Dev 010" pitchFamily="2" charset="0"/>
              </a:rPr>
              <a:t>;;u </a:t>
            </a:r>
            <a:r>
              <a:rPr dirty="0" sz="2500" i="1" lang="en-IN" err="1" smtClean="0">
                <a:latin typeface="Kruti Dev 010" pitchFamily="2" charset="0"/>
              </a:rPr>
              <a:t>esa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dfBukbZ;ka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mRiUu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djrh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gSaA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lang="en-IN" smtClean="0">
                <a:latin typeface="Kruti Dev 010" pitchFamily="2" charset="0"/>
              </a:rPr>
              <a:t>;fn </a:t>
            </a:r>
            <a:r>
              <a:rPr dirty="0" sz="2500" lang="en-IN" err="1" smtClean="0">
                <a:latin typeface="Kruti Dev 010" pitchFamily="2" charset="0"/>
              </a:rPr>
              <a:t>ekudksa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vuqlkj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vklku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ckg</a:t>
            </a:r>
            <a:r>
              <a:rPr dirty="0" sz="2500" lang="en-IN" smtClean="0">
                <a:latin typeface="Kruti Dev 010" pitchFamily="2" charset="0"/>
              </a:rPr>
              <a:t>~;</a:t>
            </a:r>
            <a:r>
              <a:rPr dirty="0" sz="2500" lang="en-IN" err="1" smtClean="0">
                <a:latin typeface="Kruti Dev 010" pitchFamily="2" charset="0"/>
              </a:rPr>
              <a:t>dkjh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kfDr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iz;ksx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</a:t>
            </a:r>
            <a:r>
              <a:rPr dirty="0" sz="2500" lang="en-IN" smtClean="0">
                <a:latin typeface="Kruti Dev 010" pitchFamily="2" charset="0"/>
              </a:rPr>
              <a:t> o </a:t>
            </a:r>
            <a:r>
              <a:rPr dirty="0" sz="2500" lang="en-IN" err="1" smtClean="0">
                <a:latin typeface="Kruti Dev 010" pitchFamily="2" charset="0"/>
              </a:rPr>
              <a:t>fu;eksa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vkèkkfjr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ekud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v'kq</a:t>
            </a:r>
            <a:r>
              <a:rPr dirty="0" sz="2500" lang="en-IN" smtClean="0">
                <a:latin typeface="Kruti Dev 010" pitchFamily="2" charset="0"/>
              </a:rPr>
              <a:t>) </a:t>
            </a:r>
            <a:r>
              <a:rPr dirty="0" sz="2500" lang="en-IN" err="1" smtClean="0">
                <a:latin typeface="Kruti Dev 010" pitchFamily="2" charset="0"/>
              </a:rPr>
              <a:t>gksrs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blfy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ckjs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;g ns[</a:t>
            </a:r>
            <a:r>
              <a:rPr dirty="0" sz="2500" lang="en-IN" err="1" smtClean="0">
                <a:latin typeface="Kruti Dev 010" pitchFamily="2" charset="0"/>
              </a:rPr>
              <a:t>kuk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vko';d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og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ekudksa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vuqdwy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;k </a:t>
            </a:r>
            <a:r>
              <a:rPr dirty="0" sz="2500" lang="en-IN" err="1" smtClean="0">
                <a:latin typeface="Kruti Dev 010" pitchFamily="2" charset="0"/>
              </a:rPr>
              <a:t>izfrdwyA</a:t>
            </a:r>
            <a:r>
              <a:rPr dirty="0" sz="2500" lang="en-IN" smtClean="0">
                <a:latin typeface="Kruti Dev 010" pitchFamily="2" charset="0"/>
              </a:rPr>
              <a:t> ;|</a:t>
            </a:r>
            <a:r>
              <a:rPr dirty="0" sz="2500" lang="en-IN" err="1" smtClean="0">
                <a:latin typeface="Kruti Dev 010" pitchFamily="2" charset="0"/>
              </a:rPr>
              <a:t>fi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o </a:t>
            </a:r>
            <a:r>
              <a:rPr dirty="0" sz="2500" lang="en-IN" err="1" smtClean="0">
                <a:latin typeface="Kruti Dev 010" pitchFamily="2" charset="0"/>
              </a:rPr>
              <a:t>ekudksa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izÑfr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ifjorZu'khy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;s </a:t>
            </a:r>
            <a:r>
              <a:rPr dirty="0" sz="2500" lang="en-IN" err="1" smtClean="0">
                <a:latin typeface="Kruti Dev 010" pitchFamily="2" charset="0"/>
              </a:rPr>
              <a:t>nksuksa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xR;kRed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ekud</a:t>
            </a:r>
            <a:r>
              <a:rPr dirty="0" sz="2500" lang="en-IN" smtClean="0">
                <a:latin typeface="Kruti Dev 010" pitchFamily="2" charset="0"/>
              </a:rPr>
              <a:t> o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vkxs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mudk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oSlk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vfèkd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lEHko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blfy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bu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nksuksa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lkE</a:t>
            </a:r>
            <a:r>
              <a:rPr dirty="0" sz="2500" lang="en-IN" smtClean="0">
                <a:latin typeface="Kruti Dev 010" pitchFamily="2" charset="0"/>
              </a:rPr>
              <a:t>; o </a:t>
            </a:r>
            <a:r>
              <a:rPr dirty="0" sz="2500" lang="en-IN" err="1" smtClean="0">
                <a:latin typeface="Kruti Dev 010" pitchFamily="2" charset="0"/>
              </a:rPr>
              <a:t>xfrjks</a:t>
            </a:r>
            <a:r>
              <a:rPr dirty="0" sz="2500" lang="en-IN" smtClean="0">
                <a:latin typeface="Kruti Dev 010" pitchFamily="2" charset="0"/>
              </a:rPr>
              <a:t>/k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LokHkkfod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endParaRPr dirty="0" sz="25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Rectangle 1"/>
          <p:cNvSpPr/>
          <p:nvPr/>
        </p:nvSpPr>
        <p:spPr>
          <a:xfrm>
            <a:off x="285720" y="357166"/>
            <a:ext cx="8572560" cy="3939540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mijksDr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foospu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ckn</a:t>
            </a:r>
            <a:r>
              <a:rPr dirty="0" sz="2500" lang="en-IN" smtClean="0">
                <a:latin typeface="Kruti Dev 010" pitchFamily="2" charset="0"/>
              </a:rPr>
              <a:t> ;g </a:t>
            </a:r>
            <a:r>
              <a:rPr dirty="0" sz="2500" lang="en-IN" err="1" smtClean="0">
                <a:latin typeface="Kruti Dev 010" pitchFamily="2" charset="0"/>
              </a:rPr>
              <a:t>dgk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u </a:t>
            </a:r>
            <a:r>
              <a:rPr dirty="0" sz="2500" lang="en-IN" err="1" smtClean="0">
                <a:latin typeface="Kruti Dev 010" pitchFamily="2" charset="0"/>
              </a:rPr>
              <a:t>dsoy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fofHkUu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laLFkkvksa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muds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dk;ks</a:t>
            </a:r>
            <a:r>
              <a:rPr dirty="0" sz="2500" lang="en-IN" smtClean="0">
                <a:latin typeface="Kruti Dev 010" pitchFamily="2" charset="0"/>
              </a:rPr>
              <a:t>±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vè</a:t>
            </a:r>
            <a:r>
              <a:rPr dirty="0" sz="2500" lang="en-IN" smtClean="0">
                <a:latin typeface="Kruti Dev 010" pitchFamily="2" charset="0"/>
              </a:rPr>
              <a:t>;;u '</a:t>
            </a:r>
            <a:r>
              <a:rPr dirty="0" sz="2500" lang="en-IN" err="1" smtClean="0">
                <a:latin typeface="Kruti Dev 010" pitchFamily="2" charset="0"/>
              </a:rPr>
              <a:t>kkfey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cfYd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xSj&amp;jktdh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laLFkkvkasa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dk;Z</a:t>
            </a:r>
            <a:r>
              <a:rPr dirty="0" sz="2500" lang="en-IN" smtClean="0">
                <a:latin typeface="Kruti Dev 010" pitchFamily="2" charset="0"/>
              </a:rPr>
              <a:t> o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kkfey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kklu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iz.kkyh</a:t>
            </a:r>
            <a:r>
              <a:rPr dirty="0" sz="2500" lang="en-IN" smtClean="0">
                <a:latin typeface="Kruti Dev 010" pitchFamily="2" charset="0"/>
              </a:rPr>
              <a:t> o </a:t>
            </a:r>
            <a:r>
              <a:rPr dirty="0" sz="2500" lang="en-IN" err="1" smtClean="0">
                <a:latin typeface="Kruti Dev 010" pitchFamily="2" charset="0"/>
              </a:rPr>
              <a:t>mlds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leku</a:t>
            </a:r>
            <a:r>
              <a:rPr dirty="0" sz="2500" lang="en-IN" smtClean="0">
                <a:latin typeface="Kruti Dev 010" pitchFamily="2" charset="0"/>
              </a:rPr>
              <a:t> o </a:t>
            </a:r>
            <a:r>
              <a:rPr dirty="0" sz="2500" lang="en-IN" err="1" smtClean="0">
                <a:latin typeface="Kruti Dev 010" pitchFamily="2" charset="0"/>
              </a:rPr>
              <a:t>vleku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nksuksa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rRo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kkfey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equjks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gLue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Qkbuj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ykLdh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tSls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</a:t>
            </a:r>
            <a:r>
              <a:rPr dirty="0" sz="2500" lang="en-IN" smtClean="0">
                <a:latin typeface="Kruti Dev 010" pitchFamily="2" charset="0"/>
              </a:rPr>
              <a:t>}</a:t>
            </a:r>
            <a:r>
              <a:rPr dirty="0" sz="2500" lang="en-IN" err="1" smtClean="0">
                <a:latin typeface="Kruti Dev 010" pitchFamily="2" charset="0"/>
              </a:rPr>
              <a:t>kuksa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iz;klksa</a:t>
            </a:r>
            <a:r>
              <a:rPr dirty="0" sz="2500" lang="en-IN" smtClean="0">
                <a:latin typeface="Kruti Dev 010" pitchFamily="2" charset="0"/>
              </a:rPr>
              <a:t> us </a:t>
            </a:r>
            <a:r>
              <a:rPr dirty="0" sz="2500" lang="en-IN" err="1" smtClean="0">
                <a:latin typeface="Kruti Dev 010" pitchFamily="2" charset="0"/>
              </a:rPr>
              <a:t>vjLrq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vè</a:t>
            </a:r>
            <a:r>
              <a:rPr dirty="0" sz="2500" lang="en-IN" smtClean="0">
                <a:latin typeface="Kruti Dev 010" pitchFamily="2" charset="0"/>
              </a:rPr>
              <a:t>;;u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cgqr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O;kid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fn;k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{</a:t>
            </a:r>
            <a:r>
              <a:rPr dirty="0" sz="2500" lang="en-IN" err="1" smtClean="0">
                <a:latin typeface="Kruti Dev 010" pitchFamily="2" charset="0"/>
              </a:rPr>
              <a:t>ks</a:t>
            </a:r>
            <a:r>
              <a:rPr dirty="0" sz="2500" lang="en-IN" smtClean="0">
                <a:latin typeface="Kruti Dev 010" pitchFamily="2" charset="0"/>
              </a:rPr>
              <a:t>=k </a:t>
            </a:r>
            <a:r>
              <a:rPr dirty="0" sz="2500" lang="en-IN" err="1" smtClean="0">
                <a:latin typeface="Kruti Dev 010" pitchFamily="2" charset="0"/>
              </a:rPr>
              <a:t>if'peh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ns'kksa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ljdkjksa</a:t>
            </a:r>
            <a:r>
              <a:rPr dirty="0" sz="2500" lang="en-IN" smtClean="0">
                <a:latin typeface="Kruti Dev 010" pitchFamily="2" charset="0"/>
              </a:rPr>
              <a:t> ;k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laLFkkvksa</a:t>
            </a:r>
            <a:r>
              <a:rPr dirty="0" sz="2500" lang="en-IN" smtClean="0">
                <a:latin typeface="Kruti Dev 010" pitchFamily="2" charset="0"/>
              </a:rPr>
              <a:t> o </a:t>
            </a:r>
            <a:r>
              <a:rPr dirty="0" sz="2500" lang="en-IN" err="1" smtClean="0">
                <a:latin typeface="Kruti Dev 010" pitchFamily="2" charset="0"/>
              </a:rPr>
              <a:t>muds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rd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lhfer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cfYd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izlkj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r`rh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fo'o</a:t>
            </a:r>
            <a:r>
              <a:rPr dirty="0" sz="2500" lang="en-IN" smtClean="0">
                <a:latin typeface="Kruti Dev 010" pitchFamily="2" charset="0"/>
              </a:rPr>
              <a:t> rd </a:t>
            </a:r>
            <a:r>
              <a:rPr dirty="0" sz="2500" lang="en-IN" err="1" smtClean="0">
                <a:latin typeface="Kruti Dev 010" pitchFamily="2" charset="0"/>
              </a:rPr>
              <a:t>gks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pqdk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vc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lEcfUèkr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laLFkkvksa</a:t>
            </a:r>
            <a:r>
              <a:rPr dirty="0" sz="2500" lang="en-IN" smtClean="0">
                <a:latin typeface="Kruti Dev 010" pitchFamily="2" charset="0"/>
              </a:rPr>
              <a:t> o </a:t>
            </a:r>
            <a:r>
              <a:rPr dirty="0" sz="2500" lang="en-IN" err="1" smtClean="0">
                <a:latin typeface="Kruti Dev 010" pitchFamily="2" charset="0"/>
              </a:rPr>
              <a:t>laxBuksa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ctk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xSj&amp;jktuhfrd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laLFkkvksa</a:t>
            </a:r>
            <a:r>
              <a:rPr dirty="0" sz="2500" lang="en-IN" smtClean="0">
                <a:latin typeface="Kruti Dev 010" pitchFamily="2" charset="0"/>
              </a:rPr>
              <a:t> o </a:t>
            </a:r>
            <a:r>
              <a:rPr dirty="0" sz="2500" lang="en-IN" err="1" smtClean="0">
                <a:latin typeface="Kruti Dev 010" pitchFamily="2" charset="0"/>
              </a:rPr>
              <a:t>muds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vfèkd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egÙo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fn;k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yxk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endParaRPr dirty="0" sz="25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Rectangle 1"/>
          <p:cNvSpPr/>
          <p:nvPr/>
        </p:nvSpPr>
        <p:spPr>
          <a:xfrm>
            <a:off x="1214414" y="2214554"/>
            <a:ext cx="5715040" cy="1138773"/>
          </a:xfrm>
          <a:prstGeom prst="rect"/>
        </p:spPr>
        <p:txBody>
          <a:bodyPr wrap="square">
            <a:spAutoFit/>
          </a:bodyPr>
          <a:p>
            <a:r>
              <a:rPr b="1" dirty="0" sz="5000" lang="en-IN" smtClean="0">
                <a:latin typeface="Times New Roman" pitchFamily="18" charset="0"/>
                <a:cs typeface="Times New Roman" pitchFamily="18" charset="0"/>
              </a:rPr>
              <a:t>	THANK YOU</a:t>
            </a:r>
          </a:p>
          <a:p>
            <a:r>
              <a:rPr dirty="0" lang="en-IN" smtClean="0">
                <a:latin typeface="Times New Roman" pitchFamily="18" charset="0"/>
                <a:cs typeface="Times New Roman" pitchFamily="18" charset="0"/>
              </a:rPr>
              <a:t> </a:t>
            </a:r>
            <a:endParaRPr dirty="0"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Rectangle 1"/>
          <p:cNvSpPr/>
          <p:nvPr/>
        </p:nvSpPr>
        <p:spPr>
          <a:xfrm>
            <a:off x="323528" y="142852"/>
            <a:ext cx="8640960" cy="6720840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foKku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rRo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vè</a:t>
            </a:r>
            <a:r>
              <a:rPr dirty="0" sz="2500" lang="en-IN" smtClean="0">
                <a:latin typeface="Kruti Dev 010" pitchFamily="2" charset="0"/>
              </a:rPr>
              <a:t>;;u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ml le;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jgk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tc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o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vè</a:t>
            </a:r>
            <a:r>
              <a:rPr dirty="0" sz="2500" lang="en-IN" smtClean="0">
                <a:latin typeface="Kruti Dev 010" pitchFamily="2" charset="0"/>
              </a:rPr>
              <a:t>;;u </a:t>
            </a:r>
            <a:r>
              <a:rPr dirty="0" sz="2500" lang="en-IN" err="1" smtClean="0">
                <a:latin typeface="Kruti Dev 010" pitchFamily="2" charset="0"/>
              </a:rPr>
              <a:t>vkjEHk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gqvkA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vè</a:t>
            </a:r>
            <a:r>
              <a:rPr dirty="0" sz="2500" lang="en-IN" smtClean="0">
                <a:latin typeface="Kruti Dev 010" pitchFamily="2" charset="0"/>
              </a:rPr>
              <a:t>;;u </a:t>
            </a:r>
            <a:r>
              <a:rPr dirty="0" sz="2500" lang="en-IN" err="1" smtClean="0">
                <a:latin typeface="Kruti Dev 010" pitchFamily="2" charset="0"/>
              </a:rPr>
              <a:t>izkjEHk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ekuo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è;ku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dsUnz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jgk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vjLrq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ysdj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vkt</a:t>
            </a:r>
            <a:r>
              <a:rPr dirty="0" sz="2500" lang="en-IN" smtClean="0">
                <a:latin typeface="Kruti Dev 010" pitchFamily="2" charset="0"/>
              </a:rPr>
              <a:t> rd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vè</a:t>
            </a:r>
            <a:r>
              <a:rPr dirty="0" sz="2500" lang="en-IN" smtClean="0">
                <a:latin typeface="Kruti Dev 010" pitchFamily="2" charset="0"/>
              </a:rPr>
              <a:t>;;u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dkQh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izpyu</a:t>
            </a:r>
            <a:r>
              <a:rPr dirty="0" sz="2500" lang="en-IN" smtClean="0">
                <a:latin typeface="Kruti Dev 010" pitchFamily="2" charset="0"/>
              </a:rPr>
              <a:t> c&lt;+k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vkèkkj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le&gt;us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fy</a:t>
            </a:r>
            <a:r>
              <a:rPr dirty="0" sz="2500" lang="en-IN" smtClean="0">
                <a:latin typeface="Kruti Dev 010" pitchFamily="2" charset="0"/>
              </a:rPr>
              <a:t>, u, u, </a:t>
            </a:r>
            <a:r>
              <a:rPr dirty="0" sz="2500" lang="en-IN" err="1" smtClean="0">
                <a:latin typeface="Kruti Dev 010" pitchFamily="2" charset="0"/>
              </a:rPr>
              <a:t>n`f"Vdks.k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mikxe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fodflr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vè</a:t>
            </a:r>
            <a:r>
              <a:rPr dirty="0" sz="2500" lang="en-IN" smtClean="0">
                <a:latin typeface="Kruti Dev 010" pitchFamily="2" charset="0"/>
              </a:rPr>
              <a:t>;;u ;k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egÙo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fuEufyf</a:t>
            </a:r>
            <a:r>
              <a:rPr dirty="0" sz="2500" lang="en-IN" smtClean="0">
                <a:latin typeface="Kruti Dev 010" pitchFamily="2" charset="0"/>
              </a:rPr>
              <a:t>[</a:t>
            </a:r>
            <a:r>
              <a:rPr dirty="0" sz="2500" lang="en-IN" err="1" smtClean="0">
                <a:latin typeface="Kruti Dev 010" pitchFamily="2" charset="0"/>
              </a:rPr>
              <a:t>kr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ckrksa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n`f"Vxkspj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%&amp;</a:t>
            </a:r>
          </a:p>
          <a:p>
            <a:pPr algn="just" indent="-514350" marL="514350"/>
            <a:endParaRPr b="1" dirty="0" sz="2500" i="1" lang="en-IN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just" indent="-514350" marL="514350"/>
            <a:r>
              <a:rPr b="1" dirty="0" sz="2500" i="1" lang="en-IN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(1)</a:t>
            </a:r>
            <a:r>
              <a:rPr b="1" dirty="0" sz="2500" i="1" lang="en-IN" err="1" smtClean="0">
                <a:latin typeface="Kruti Dev 010" pitchFamily="2" charset="0"/>
              </a:rPr>
              <a:t>jktuhfrd</a:t>
            </a:r>
            <a:r>
              <a:rPr b="1" dirty="0" sz="2500" i="1" lang="en-IN" smtClean="0">
                <a:latin typeface="Kruti Dev 010" pitchFamily="2" charset="0"/>
              </a:rPr>
              <a:t> </a:t>
            </a:r>
            <a:r>
              <a:rPr b="1" dirty="0" sz="2500" i="1" lang="en-IN" err="1" smtClean="0">
                <a:latin typeface="Kruti Dev 010" pitchFamily="2" charset="0"/>
              </a:rPr>
              <a:t>O;ogkj</a:t>
            </a:r>
            <a:r>
              <a:rPr b="1" dirty="0" sz="2500" i="1" lang="en-IN" smtClean="0">
                <a:latin typeface="Kruti Dev 010" pitchFamily="2" charset="0"/>
              </a:rPr>
              <a:t> </a:t>
            </a:r>
            <a:r>
              <a:rPr b="1" dirty="0" sz="2500" i="1" lang="en-IN" err="1" smtClean="0">
                <a:latin typeface="Kruti Dev 010" pitchFamily="2" charset="0"/>
              </a:rPr>
              <a:t>dks</a:t>
            </a:r>
            <a:r>
              <a:rPr b="1" dirty="0" sz="2500" i="1" lang="en-IN" smtClean="0">
                <a:latin typeface="Kruti Dev 010" pitchFamily="2" charset="0"/>
              </a:rPr>
              <a:t> le&gt;</a:t>
            </a:r>
            <a:r>
              <a:rPr b="1" dirty="0" sz="2500" i="1" lang="en-IN" err="1" smtClean="0">
                <a:latin typeface="Kruti Dev 010" pitchFamily="2" charset="0"/>
              </a:rPr>
              <a:t>uk</a:t>
            </a:r>
            <a:r>
              <a:rPr b="1" dirty="0" sz="2500" i="1" lang="en-IN" smtClean="0">
                <a:latin typeface="Kruti Dev 010" pitchFamily="2" charset="0"/>
              </a:rPr>
              <a:t> </a:t>
            </a:r>
            <a:r>
              <a:rPr b="1" dirty="0" sz="2500" i="1" lang="en-IN" smtClean="0">
                <a:latin typeface="Times New Roman" pitchFamily="18" charset="0"/>
                <a:cs typeface="Times New Roman" pitchFamily="18" charset="0"/>
              </a:rPr>
              <a:t>(Understanding of Political Behaviour) :-</a:t>
            </a:r>
            <a:r>
              <a:rPr b="1" dirty="0" sz="2500" i="1" lang="en-IN" smtClean="0">
                <a:latin typeface="Kruti Dev 010" pitchFamily="2" charset="0"/>
              </a:rPr>
              <a:t> </a:t>
            </a:r>
          </a:p>
          <a:p>
            <a:pPr algn="just" indent="-514350" marL="514350"/>
            <a:r>
              <a:rPr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vè</a:t>
            </a:r>
            <a:r>
              <a:rPr dirty="0" sz="2500" lang="en-IN" smtClean="0">
                <a:latin typeface="Kruti Dev 010" pitchFamily="2" charset="0"/>
              </a:rPr>
              <a:t>;;u </a:t>
            </a:r>
            <a:r>
              <a:rPr dirty="0" sz="2500" lang="en-IN" err="1" smtClean="0">
                <a:latin typeface="Kruti Dev 010" pitchFamily="2" charset="0"/>
              </a:rPr>
              <a:t>ns'k&amp;fons'k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o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le&gt;us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lgk;d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vè</a:t>
            </a:r>
            <a:r>
              <a:rPr dirty="0" sz="2500" lang="en-IN" smtClean="0">
                <a:latin typeface="Kruti Dev 010" pitchFamily="2" charset="0"/>
              </a:rPr>
              <a:t>;;u }</a:t>
            </a:r>
            <a:r>
              <a:rPr dirty="0" sz="2500" lang="en-IN" err="1" smtClean="0">
                <a:latin typeface="Kruti Dev 010" pitchFamily="2" charset="0"/>
              </a:rPr>
              <a:t>kjk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fofHkUu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izfØ;kvksa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lekurkvksa</a:t>
            </a:r>
            <a:r>
              <a:rPr dirty="0" sz="2500" lang="en-IN" smtClean="0">
                <a:latin typeface="Kruti Dev 010" pitchFamily="2" charset="0"/>
              </a:rPr>
              <a:t> o </a:t>
            </a:r>
            <a:r>
              <a:rPr dirty="0" sz="2500" lang="en-IN" err="1" smtClean="0">
                <a:latin typeface="Kruti Dev 010" pitchFamily="2" charset="0"/>
              </a:rPr>
              <a:t>vlekurkvksa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Kku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djkrk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?</a:t>
            </a:r>
            <a:r>
              <a:rPr dirty="0" sz="2500" lang="en-IN" err="1" smtClean="0">
                <a:latin typeface="Kruti Dev 010" pitchFamily="2" charset="0"/>
              </a:rPr>
              <a:t>kVukpØksa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Kku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vè</a:t>
            </a:r>
            <a:r>
              <a:rPr dirty="0" sz="2500" lang="en-IN" smtClean="0">
                <a:latin typeface="Kruti Dev 010" pitchFamily="2" charset="0"/>
              </a:rPr>
              <a:t>;;u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vfHktuksa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egRoiw.kZ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tkudkjh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vkèkkj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O;ogkjksa</a:t>
            </a:r>
            <a:endParaRPr dirty="0" sz="25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Rectangle 1"/>
          <p:cNvSpPr/>
          <p:nvPr/>
        </p:nvSpPr>
        <p:spPr>
          <a:xfrm>
            <a:off x="0" y="404664"/>
            <a:ext cx="8858280" cy="5247640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500" lang="en-IN" smtClean="0">
                <a:latin typeface="Kruti Dev 010" pitchFamily="2" charset="0"/>
              </a:rPr>
              <a:t>	Ok </a:t>
            </a:r>
            <a:r>
              <a:rPr dirty="0" sz="2500" lang="en-IN" err="1" smtClean="0">
                <a:latin typeface="Kruti Dev 010" pitchFamily="2" charset="0"/>
              </a:rPr>
              <a:t>n`f"Vdks.kksa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tk¡p&amp;ij</a:t>
            </a:r>
            <a:r>
              <a:rPr dirty="0" sz="2500" lang="en-IN" smtClean="0">
                <a:latin typeface="Kruti Dev 010" pitchFamily="2" charset="0"/>
              </a:rPr>
              <a:t>[k </a:t>
            </a:r>
            <a:r>
              <a:rPr dirty="0" sz="2500" lang="en-IN" err="1" smtClean="0">
                <a:latin typeface="Kruti Dev 010" pitchFamily="2" charset="0"/>
              </a:rPr>
              <a:t>djds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mudh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izklafxdrk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tkaprs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vè</a:t>
            </a:r>
            <a:r>
              <a:rPr dirty="0" sz="2500" lang="en-IN" smtClean="0">
                <a:latin typeface="Kruti Dev 010" pitchFamily="2" charset="0"/>
              </a:rPr>
              <a:t>;;u </a:t>
            </a:r>
            <a:r>
              <a:rPr dirty="0" sz="2500" lang="en-IN" err="1" smtClean="0">
                <a:latin typeface="Kruti Dev 010" pitchFamily="2" charset="0"/>
              </a:rPr>
              <a:t>jktusrkvksa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fy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ekxZn'kZd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dk;Z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blds</a:t>
            </a:r>
            <a:r>
              <a:rPr dirty="0" sz="2500" lang="en-IN" smtClean="0">
                <a:latin typeface="Kruti Dev 010" pitchFamily="2" charset="0"/>
              </a:rPr>
              <a:t> }</a:t>
            </a:r>
            <a:r>
              <a:rPr dirty="0" sz="2500" lang="en-IN" err="1" smtClean="0">
                <a:latin typeface="Kruti Dev 010" pitchFamily="2" charset="0"/>
              </a:rPr>
              <a:t>kjk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turk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fy</a:t>
            </a:r>
            <a:r>
              <a:rPr dirty="0" sz="2500" lang="en-IN" smtClean="0">
                <a:latin typeface="Kruti Dev 010" pitchFamily="2" charset="0"/>
              </a:rPr>
              <a:t>, ;</a:t>
            </a:r>
            <a:r>
              <a:rPr dirty="0" sz="2500" lang="en-IN" err="1" smtClean="0">
                <a:latin typeface="Kruti Dev 010" pitchFamily="2" charset="0"/>
              </a:rPr>
              <a:t>ksX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lq</a:t>
            </a:r>
            <a:r>
              <a:rPr dirty="0" sz="2500" lang="en-IN" smtClean="0">
                <a:latin typeface="Kruti Dev 010" pitchFamily="2" charset="0"/>
              </a:rPr>
              <a:t>&gt;</a:t>
            </a:r>
            <a:r>
              <a:rPr dirty="0" sz="2500" lang="en-IN" err="1" smtClean="0">
                <a:latin typeface="Kruti Dev 010" pitchFamily="2" charset="0"/>
              </a:rPr>
              <a:t>ko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izLrqr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cnyrs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ekudksa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tkudkjh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xzg.k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mnkgj.k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fy,&amp;jktusrk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ernku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fofHkUu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rRoksa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vè</a:t>
            </a:r>
            <a:r>
              <a:rPr dirty="0" sz="2500" lang="en-IN" smtClean="0">
                <a:latin typeface="Kruti Dev 010" pitchFamily="2" charset="0"/>
              </a:rPr>
              <a:t>;;u </a:t>
            </a:r>
            <a:r>
              <a:rPr dirty="0" sz="2500" lang="en-IN" err="1" smtClean="0">
                <a:latin typeface="Kruti Dev 010" pitchFamily="2" charset="0"/>
              </a:rPr>
              <a:t>djds</a:t>
            </a:r>
            <a:r>
              <a:rPr dirty="0" sz="2500" lang="en-IN" smtClean="0">
                <a:latin typeface="Kruti Dev 010" pitchFamily="2" charset="0"/>
              </a:rPr>
              <a:t> ;g </a:t>
            </a:r>
            <a:r>
              <a:rPr dirty="0" sz="2500" lang="en-IN" err="1" smtClean="0">
                <a:latin typeface="Kruti Dev 010" pitchFamily="2" charset="0"/>
              </a:rPr>
              <a:t>fu"d"kZ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vkèkkj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fudky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ernku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izHkkfor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lcls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vfèkd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Hkwfedk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rRo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egRo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fo|kFkhZ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f'k</a:t>
            </a:r>
            <a:r>
              <a:rPr dirty="0" sz="2500" lang="en-IN" smtClean="0">
                <a:latin typeface="Kruti Dev 010" pitchFamily="2" charset="0"/>
              </a:rPr>
              <a:t>{</a:t>
            </a:r>
            <a:r>
              <a:rPr dirty="0" sz="2500" lang="en-IN" err="1" smtClean="0">
                <a:latin typeface="Kruti Dev 010" pitchFamily="2" charset="0"/>
              </a:rPr>
              <a:t>kd</a:t>
            </a:r>
            <a:r>
              <a:rPr dirty="0" sz="2500" lang="en-IN" smtClean="0">
                <a:latin typeface="Kruti Dev 010" pitchFamily="2" charset="0"/>
              </a:rPr>
              <a:t> o </a:t>
            </a:r>
            <a:r>
              <a:rPr dirty="0" sz="2500" lang="en-IN" err="1" smtClean="0">
                <a:latin typeface="Kruti Dev 010" pitchFamily="2" charset="0"/>
              </a:rPr>
              <a:t>ukxfjdksa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lkFk&amp;lkFk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tulk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kkj.k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fy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ge</a:t>
            </a:r>
            <a:r>
              <a:rPr dirty="0" sz="2500" lang="en-IN" smtClean="0">
                <a:latin typeface="Kruti Dev 010" pitchFamily="2" charset="0"/>
              </a:rPr>
              <a:t> ;g </a:t>
            </a:r>
            <a:r>
              <a:rPr dirty="0" sz="2500" lang="en-IN" err="1" smtClean="0">
                <a:latin typeface="Kruti Dev 010" pitchFamily="2" charset="0"/>
              </a:rPr>
              <a:t>Hkyh&amp;Hkk¡fr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fofHkUu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yksxksa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ijLij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vyx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mlds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ewY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fofèk;ka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tks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os</a:t>
            </a:r>
            <a:r>
              <a:rPr dirty="0" sz="2500" lang="en-IN" smtClean="0">
                <a:latin typeface="Kruti Dev 010" pitchFamily="2" charset="0"/>
              </a:rPr>
              <a:t> ,d </a:t>
            </a:r>
            <a:r>
              <a:rPr dirty="0" sz="2500" lang="en-IN" err="1" smtClean="0">
                <a:latin typeface="Kruti Dev 010" pitchFamily="2" charset="0"/>
              </a:rPr>
              <a:t>nwljs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le&gt;us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fy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iz;ksx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blds</a:t>
            </a:r>
            <a:r>
              <a:rPr dirty="0" sz="2500" lang="en-IN" smtClean="0">
                <a:latin typeface="Kruti Dev 010" pitchFamily="2" charset="0"/>
              </a:rPr>
              <a:t> }</a:t>
            </a:r>
            <a:r>
              <a:rPr dirty="0" sz="2500" lang="en-IN" err="1" smtClean="0">
                <a:latin typeface="Kruti Dev 010" pitchFamily="2" charset="0"/>
              </a:rPr>
              <a:t>kjk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tfVyrkvksa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ljyrk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le&gt;k </a:t>
            </a:r>
            <a:r>
              <a:rPr dirty="0" sz="2500" lang="en-IN" err="1" smtClean="0">
                <a:latin typeface="Kruti Dev 010" pitchFamily="2" charset="0"/>
              </a:rPr>
              <a:t>tk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endParaRPr dirty="0" sz="25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Rectangle 1"/>
          <p:cNvSpPr/>
          <p:nvPr/>
        </p:nvSpPr>
        <p:spPr>
          <a:xfrm>
            <a:off x="500034" y="335846"/>
            <a:ext cx="8215370" cy="6720840"/>
          </a:xfrm>
          <a:prstGeom prst="rect"/>
        </p:spPr>
        <p:txBody>
          <a:bodyPr wrap="square">
            <a:spAutoFit/>
          </a:bodyPr>
          <a:p>
            <a:pPr algn="just"/>
            <a:r>
              <a:rPr b="1" dirty="0" sz="2500" i="1" lang="en-IN" err="1" smtClean="0">
                <a:latin typeface="Kruti Dev 010" pitchFamily="2" charset="0"/>
              </a:rPr>
              <a:t>eSØhfMl</a:t>
            </a:r>
            <a:r>
              <a:rPr b="1" dirty="0" sz="2500" i="1" lang="en-IN" smtClean="0">
                <a:latin typeface="Kruti Dev 010" pitchFamily="2" charset="0"/>
              </a:rPr>
              <a:t> </a:t>
            </a:r>
            <a:r>
              <a:rPr b="1" dirty="0" sz="2500" i="1" lang="en-IN" err="1" smtClean="0">
                <a:latin typeface="Kruti Dev 010" pitchFamily="2" charset="0"/>
              </a:rPr>
              <a:t>rFkk</a:t>
            </a:r>
            <a:r>
              <a:rPr b="1" dirty="0" sz="2500" i="1" lang="en-IN" smtClean="0">
                <a:latin typeface="Kruti Dev 010" pitchFamily="2" charset="0"/>
              </a:rPr>
              <a:t> </a:t>
            </a:r>
            <a:r>
              <a:rPr b="1" dirty="0" sz="2500" i="1" lang="en-IN" err="1" smtClean="0">
                <a:latin typeface="Kruti Dev 010" pitchFamily="2" charset="0"/>
              </a:rPr>
              <a:t>okMZ</a:t>
            </a:r>
            <a:r>
              <a:rPr b="1" dirty="0" sz="2500" i="1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vuqlkj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,d ,</a:t>
            </a:r>
            <a:r>
              <a:rPr dirty="0" sz="2500" lang="en-IN" err="1" smtClean="0">
                <a:latin typeface="Kruti Dev 010" pitchFamily="2" charset="0"/>
              </a:rPr>
              <a:t>slk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ekxZn'kZd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tks</a:t>
            </a:r>
            <a:r>
              <a:rPr dirty="0" sz="2500" lang="en-IN" smtClean="0">
                <a:latin typeface="Kruti Dev 010" pitchFamily="2" charset="0"/>
              </a:rPr>
              <a:t> ?</a:t>
            </a:r>
            <a:r>
              <a:rPr dirty="0" sz="2500" lang="en-IN" err="1" smtClean="0">
                <a:latin typeface="Kruti Dev 010" pitchFamily="2" charset="0"/>
              </a:rPr>
              <a:t>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cSBs&amp;fcBk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ns'k&amp;fons'k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lSj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}</a:t>
            </a:r>
            <a:r>
              <a:rPr dirty="0" sz="2500" lang="en-IN" err="1" smtClean="0">
                <a:latin typeface="Kruti Dev 010" pitchFamily="2" charset="0"/>
              </a:rPr>
              <a:t>kjk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irk </a:t>
            </a:r>
            <a:r>
              <a:rPr dirty="0" sz="2500" lang="en-IN" err="1" smtClean="0">
                <a:latin typeface="Kruti Dev 010" pitchFamily="2" charset="0"/>
              </a:rPr>
              <a:t>vklkuh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yxk;k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,d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izdkj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O;oLFkk</a:t>
            </a:r>
            <a:r>
              <a:rPr dirty="0" sz="2500" lang="en-IN" smtClean="0">
                <a:latin typeface="Kruti Dev 010" pitchFamily="2" charset="0"/>
              </a:rPr>
              <a:t> ,d </a:t>
            </a:r>
            <a:r>
              <a:rPr dirty="0" sz="2500" lang="en-IN" err="1" smtClean="0">
                <a:latin typeface="Kruti Dev 010" pitchFamily="2" charset="0"/>
              </a:rPr>
              <a:t>lekt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lQy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nwljs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vlQy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\ </a:t>
            </a:r>
            <a:r>
              <a:rPr dirty="0" sz="2500" lang="en-IN" err="1" smtClean="0">
                <a:latin typeface="Kruti Dev 010" pitchFamily="2" charset="0"/>
              </a:rPr>
              <a:t>yksdrU</a:t>
            </a:r>
            <a:r>
              <a:rPr dirty="0" sz="2500" lang="en-IN" smtClean="0">
                <a:latin typeface="Kruti Dev 010" pitchFamily="2" charset="0"/>
              </a:rPr>
              <a:t>=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lQy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lapkyu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Hkkjr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jgk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ikfdLrku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phu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lkE;okn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lQy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&amp;:l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vlQy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gqvkA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iz'uksa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ryk'k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fy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vè</a:t>
            </a:r>
            <a:r>
              <a:rPr dirty="0" sz="2500" lang="en-IN" smtClean="0">
                <a:latin typeface="Kruti Dev 010" pitchFamily="2" charset="0"/>
              </a:rPr>
              <a:t>;;u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mi;ksxh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jgrk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tfVyrkvksa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le&gt;s </a:t>
            </a:r>
            <a:r>
              <a:rPr dirty="0" sz="2500" lang="en-IN" err="1" smtClean="0">
                <a:latin typeface="Kruti Dev 010" pitchFamily="2" charset="0"/>
              </a:rPr>
              <a:t>fcuk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iz'uksa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mÙkj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fn, </a:t>
            </a:r>
            <a:r>
              <a:rPr dirty="0" sz="2500" lang="en-IN" err="1" smtClean="0">
                <a:latin typeface="Kruti Dev 010" pitchFamily="2" charset="0"/>
              </a:rPr>
              <a:t>tk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ldrsA</a:t>
            </a:r>
            <a:endParaRPr dirty="0" sz="2500" lang="en-IN" smtClean="0">
              <a:latin typeface="Kruti Dev 010" pitchFamily="2" charset="0"/>
            </a:endParaRPr>
          </a:p>
          <a:p>
            <a:endParaRPr b="1" dirty="0" sz="2500" lang="en-IN" smtClean="0">
              <a:latin typeface="Kruti Dev 010" pitchFamily="2" charset="0"/>
            </a:endParaRPr>
          </a:p>
          <a:p>
            <a:r>
              <a:rPr b="1" dirty="0" sz="2500" lang="en-IN" smtClean="0">
                <a:latin typeface="Times New Roman" pitchFamily="18" charset="0"/>
                <a:cs typeface="Times New Roman" pitchFamily="18" charset="0"/>
              </a:rPr>
              <a:t>(ii) </a:t>
            </a:r>
            <a:r>
              <a:rPr b="1" dirty="0" sz="2500" lang="en-IN" err="1" smtClean="0">
                <a:latin typeface="Kruti Dev 010" pitchFamily="2" charset="0"/>
              </a:rPr>
              <a:t>jktuhfr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dks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oSKkfud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Lo:i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iznku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djuk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smtClean="0">
                <a:latin typeface="Times New Roman" pitchFamily="18" charset="0"/>
                <a:cs typeface="Times New Roman" pitchFamily="18" charset="0"/>
              </a:rPr>
              <a:t>(Making Politics a Scientific Study) :-</a:t>
            </a:r>
            <a:r>
              <a:rPr b="1" dirty="0" sz="2500" lang="en-IN" smtClean="0">
                <a:latin typeface="Kruti Dev 010" pitchFamily="2" charset="0"/>
              </a:rPr>
              <a:t> </a:t>
            </a:r>
          </a:p>
          <a:p>
            <a:r>
              <a:rPr b="1"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vjLrq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le;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vè</a:t>
            </a:r>
            <a:r>
              <a:rPr dirty="0" sz="2500" lang="en-IN" smtClean="0">
                <a:latin typeface="Kruti Dev 010" pitchFamily="2" charset="0"/>
              </a:rPr>
              <a:t>;;u }</a:t>
            </a:r>
            <a:r>
              <a:rPr dirty="0" sz="2500" lang="en-IN" err="1" smtClean="0">
                <a:latin typeface="Kruti Dev 010" pitchFamily="2" charset="0"/>
              </a:rPr>
              <a:t>kjk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v/;;u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oSKkfud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cukus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iz;kl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tk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1955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O;ogkjoknh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ØkfUr</a:t>
            </a:r>
            <a:r>
              <a:rPr dirty="0" sz="2500" lang="en-IN" smtClean="0">
                <a:latin typeface="Kruti Dev 010" pitchFamily="2" charset="0"/>
              </a:rPr>
              <a:t> us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,d </a:t>
            </a:r>
            <a:r>
              <a:rPr dirty="0" sz="2500" lang="en-IN" err="1" smtClean="0">
                <a:latin typeface="Kruti Dev 010" pitchFamily="2" charset="0"/>
              </a:rPr>
              <a:t>foKku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:</a:t>
            </a:r>
            <a:r>
              <a:rPr dirty="0" sz="2500" lang="en-IN" err="1" smtClean="0">
                <a:latin typeface="Kruti Dev 010" pitchFamily="2" charset="0"/>
              </a:rPr>
              <a:t>i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nsus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iz;kl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O;ogkjokfn;ksa</a:t>
            </a:r>
            <a:r>
              <a:rPr dirty="0" sz="2500" lang="en-IN" smtClean="0">
                <a:latin typeface="Kruti Dev 010" pitchFamily="2" charset="0"/>
              </a:rPr>
              <a:t> us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fujUrjrkvksa</a:t>
            </a:r>
            <a:r>
              <a:rPr dirty="0" sz="2500" lang="en-IN" smtClean="0">
                <a:latin typeface="Kruti Dev 010" pitchFamily="2" charset="0"/>
              </a:rPr>
              <a:t> ;k </a:t>
            </a:r>
            <a:r>
              <a:rPr dirty="0" sz="2500" lang="en-IN" err="1" smtClean="0">
                <a:latin typeface="Kruti Dev 010" pitchFamily="2" charset="0"/>
              </a:rPr>
              <a:t>fu;ferrkvksa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endParaRPr dirty="0" sz="25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Rectangle 1"/>
          <p:cNvSpPr/>
          <p:nvPr/>
        </p:nvSpPr>
        <p:spPr>
          <a:xfrm>
            <a:off x="571472" y="714357"/>
            <a:ext cx="8143932" cy="7508240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500" lang="en-IN" smtClean="0">
                <a:latin typeface="Kruti Dev 010" pitchFamily="2" charset="0"/>
              </a:rPr>
              <a:t>irk </a:t>
            </a:r>
            <a:r>
              <a:rPr dirty="0" sz="2500" lang="en-IN" err="1" smtClean="0">
                <a:latin typeface="Kruti Dev 010" pitchFamily="2" charset="0"/>
              </a:rPr>
              <a:t>yxkdj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lkekU;hdj.k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kUr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fodflr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iz;kl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D;ksafd</a:t>
            </a:r>
            <a:r>
              <a:rPr dirty="0" sz="2500" lang="en-IN" smtClean="0">
                <a:latin typeface="Kruti Dev 010" pitchFamily="2" charset="0"/>
              </a:rPr>
              <a:t> ;</a:t>
            </a:r>
            <a:r>
              <a:rPr dirty="0" sz="2500" lang="en-IN" err="1" smtClean="0">
                <a:latin typeface="Kruti Dev 010" pitchFamily="2" charset="0"/>
              </a:rPr>
              <a:t>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lkekU;hdj.k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oSKkfudrk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vkèkkj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vè</a:t>
            </a:r>
            <a:r>
              <a:rPr dirty="0" sz="2500" lang="en-IN" smtClean="0">
                <a:latin typeface="Kruti Dev 010" pitchFamily="2" charset="0"/>
              </a:rPr>
              <a:t>;;u }</a:t>
            </a:r>
            <a:r>
              <a:rPr dirty="0" sz="2500" lang="en-IN" err="1" smtClean="0">
                <a:latin typeface="Kruti Dev 010" pitchFamily="2" charset="0"/>
              </a:rPr>
              <a:t>kjk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fu;ferrkvksa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irk </a:t>
            </a:r>
            <a:r>
              <a:rPr dirty="0" sz="2500" lang="en-IN" err="1" smtClean="0">
                <a:latin typeface="Kruti Dev 010" pitchFamily="2" charset="0"/>
              </a:rPr>
              <a:t>yxkdj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muds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dkj.kksa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irk </a:t>
            </a:r>
            <a:r>
              <a:rPr dirty="0" sz="2500" lang="en-IN" err="1" smtClean="0">
                <a:latin typeface="Kruti Dev 010" pitchFamily="2" charset="0"/>
              </a:rPr>
              <a:t>yxk;k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rjg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O;ogkjokfn;ksa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iz;klksa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foKku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foKku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cuus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vxzlj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endParaRPr dirty="0" sz="2500" lang="en-IN" smtClean="0">
              <a:latin typeface="Kruti Dev 010" pitchFamily="2" charset="0"/>
            </a:endParaRPr>
          </a:p>
          <a:p>
            <a:endParaRPr b="1" dirty="0" sz="2800" lang="en-IN" smtClean="0"/>
          </a:p>
          <a:p>
            <a:r>
              <a:rPr b="1" dirty="0" sz="2500" lang="en-IN" smtClean="0"/>
              <a:t>(iii) </a:t>
            </a:r>
            <a:r>
              <a:rPr b="1" dirty="0" sz="2500" lang="en-IN" err="1" smtClean="0">
                <a:latin typeface="Kruti Dev 010" pitchFamily="2" charset="0"/>
              </a:rPr>
              <a:t>jktuhfr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esa</a:t>
            </a:r>
            <a:r>
              <a:rPr b="1" dirty="0" sz="2500" lang="en-IN" smtClean="0">
                <a:latin typeface="Kruti Dev 010" pitchFamily="2" charset="0"/>
              </a:rPr>
              <a:t> fl)</a:t>
            </a:r>
            <a:r>
              <a:rPr b="1" dirty="0" sz="2500" lang="en-IN" err="1" smtClean="0">
                <a:latin typeface="Kruti Dev 010" pitchFamily="2" charset="0"/>
              </a:rPr>
              <a:t>kUr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fuekZ.k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i="1" lang="en-IN" smtClean="0"/>
              <a:t>(Theory Building in Politics) </a:t>
            </a:r>
            <a:r>
              <a:rPr b="1" dirty="0" sz="2500" i="1" lang="en-IN" smtClean="0">
                <a:latin typeface="Kruti Dev 010" pitchFamily="2" charset="0"/>
              </a:rPr>
              <a:t>%&amp; </a:t>
            </a:r>
          </a:p>
          <a:p>
            <a:pPr algn="just"/>
            <a:r>
              <a:rPr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v/;;u }</a:t>
            </a:r>
            <a:r>
              <a:rPr dirty="0" sz="2500" lang="en-IN" err="1" smtClean="0">
                <a:latin typeface="Kruti Dev 010" pitchFamily="2" charset="0"/>
              </a:rPr>
              <a:t>kjk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fu;ferrkvksa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irk </a:t>
            </a:r>
            <a:r>
              <a:rPr dirty="0" sz="2500" lang="en-IN" err="1" smtClean="0">
                <a:latin typeface="Kruti Dev 010" pitchFamily="2" charset="0"/>
              </a:rPr>
              <a:t>pyus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kUr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fuekZ.k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vklku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kkL</a:t>
            </a:r>
            <a:r>
              <a:rPr dirty="0" sz="2500" lang="en-IN" smtClean="0">
                <a:latin typeface="Kruti Dev 010" pitchFamily="2" charset="0"/>
              </a:rPr>
              <a:t>=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,</a:t>
            </a:r>
            <a:r>
              <a:rPr dirty="0" sz="2500" lang="en-IN" err="1" smtClean="0">
                <a:latin typeface="Kruti Dev 010" pitchFamily="2" charset="0"/>
              </a:rPr>
              <a:t>sls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kUrksa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ryk'k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tk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lEiw.kZ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fo'o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le&gt;us </a:t>
            </a:r>
            <a:r>
              <a:rPr dirty="0" sz="2500" lang="en-IN" err="1" smtClean="0">
                <a:latin typeface="Kruti Dev 010" pitchFamily="2" charset="0"/>
              </a:rPr>
              <a:t>eas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lgk;d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vkuqekfod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kUrksa</a:t>
            </a:r>
            <a:r>
              <a:rPr dirty="0" sz="2500" lang="en-IN" smtClean="0">
                <a:latin typeface="Kruti Dev 010" pitchFamily="2" charset="0"/>
              </a:rPr>
              <a:t> rd </a:t>
            </a:r>
            <a:r>
              <a:rPr dirty="0" sz="2500" lang="en-IN" err="1" smtClean="0">
                <a:latin typeface="Kruti Dev 010" pitchFamily="2" charset="0"/>
              </a:rPr>
              <a:t>igqapus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lgk;rk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;s </a:t>
            </a:r>
            <a:r>
              <a:rPr dirty="0" sz="2500" lang="en-IN" err="1" smtClean="0">
                <a:latin typeface="Kruti Dev 010" pitchFamily="2" charset="0"/>
              </a:rPr>
              <a:t>vkuqHkkfod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kUr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okLrfod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le&gt;us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enn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kkL</a:t>
            </a:r>
            <a:r>
              <a:rPr dirty="0" sz="2500" lang="en-IN" smtClean="0">
                <a:latin typeface="Kruti Dev 010" pitchFamily="2" charset="0"/>
              </a:rPr>
              <a:t>=h </a:t>
            </a:r>
            <a:r>
              <a:rPr dirty="0" sz="2500" lang="en-IN" err="1" smtClean="0">
                <a:latin typeface="Kruti Dev 010" pitchFamily="2" charset="0"/>
              </a:rPr>
              <a:t>Lo;a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ladyu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fy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{</a:t>
            </a:r>
            <a:r>
              <a:rPr dirty="0" sz="2500" lang="en-IN" err="1" smtClean="0">
                <a:latin typeface="Kruti Dev 010" pitchFamily="2" charset="0"/>
              </a:rPr>
              <a:t>ks</a:t>
            </a:r>
            <a:r>
              <a:rPr dirty="0" sz="2500" lang="en-IN" smtClean="0">
                <a:latin typeface="Kruti Dev 010" pitchFamily="2" charset="0"/>
              </a:rPr>
              <a:t>=k </a:t>
            </a:r>
            <a:r>
              <a:rPr dirty="0" sz="2500" lang="en-IN" err="1" smtClean="0">
                <a:latin typeface="Kruti Dev 010" pitchFamily="2" charset="0"/>
              </a:rPr>
              <a:t>eas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tkdj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voyksdu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vkn'khZ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kUr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dYiuk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vkèkkfjr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dkj.k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kUr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fuekZ.k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Bksl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vHkko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</a:t>
            </a:r>
            <a:endParaRPr dirty="0" sz="25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Rectangle 1"/>
          <p:cNvSpPr/>
          <p:nvPr/>
        </p:nvSpPr>
        <p:spPr>
          <a:xfrm>
            <a:off x="142844" y="214291"/>
            <a:ext cx="8858312" cy="7508239"/>
          </a:xfrm>
          <a:prstGeom prst="rect"/>
        </p:spPr>
        <p:txBody>
          <a:bodyPr wrap="square">
            <a:spAutoFit/>
          </a:bodyPr>
          <a:p>
            <a:r>
              <a:rPr dirty="0" sz="2500" lang="en-IN" err="1" smtClean="0">
                <a:latin typeface="Kruti Dev 010" pitchFamily="2" charset="0"/>
              </a:rPr>
              <a:t>ldrkA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blfy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vkuqHkkfod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kUr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okLrfodrkvksa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lhèkk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lEcUèk</a:t>
            </a:r>
            <a:r>
              <a:rPr dirty="0" sz="2500" lang="en-IN" smtClean="0">
                <a:latin typeface="Kruti Dev 010" pitchFamily="2" charset="0"/>
              </a:rPr>
              <a:t> j[</a:t>
            </a:r>
            <a:r>
              <a:rPr dirty="0" sz="2500" lang="en-IN" err="1" smtClean="0">
                <a:latin typeface="Kruti Dev 010" pitchFamily="2" charset="0"/>
              </a:rPr>
              <a:t>krk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dkj.k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vkn'khZ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kUrksa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ctk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vkuqHkkfod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kUrksa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vfèkd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lehi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;</a:t>
            </a:r>
            <a:r>
              <a:rPr dirty="0" sz="2500" lang="en-IN" err="1" smtClean="0">
                <a:latin typeface="Kruti Dev 010" pitchFamily="2" charset="0"/>
              </a:rPr>
              <a:t>FkkFkZ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rqyuk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vkuqHkkfod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kUrksa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fuekZ.k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rjg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vè</a:t>
            </a:r>
            <a:r>
              <a:rPr dirty="0" sz="2500" lang="en-IN" smtClean="0">
                <a:latin typeface="Kruti Dev 010" pitchFamily="2" charset="0"/>
              </a:rPr>
              <a:t>;;u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egRo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lEcU</a:t>
            </a:r>
            <a:r>
              <a:rPr dirty="0" sz="2500" lang="en-IN" smtClean="0">
                <a:latin typeface="Kruti Dev 010" pitchFamily="2" charset="0"/>
              </a:rPr>
              <a:t>/k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kUr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fuekZ.k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endParaRPr dirty="0" sz="2500" lang="en-IN" smtClean="0">
              <a:latin typeface="Kruti Dev 010" pitchFamily="2" charset="0"/>
            </a:endParaRPr>
          </a:p>
          <a:p>
            <a:endParaRPr b="1" dirty="0" sz="2500" lang="en-IN" smtClean="0">
              <a:latin typeface="Kruti Dev 010" pitchFamily="2" charset="0"/>
            </a:endParaRPr>
          </a:p>
          <a:p>
            <a:pPr algn="just"/>
            <a:r>
              <a:rPr b="1" dirty="0" sz="2800" lang="en-IN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b="1" dirty="0" sz="2500" lang="en-IN" smtClean="0">
                <a:latin typeface="Times New Roman" pitchFamily="18" charset="0"/>
                <a:cs typeface="Times New Roman" pitchFamily="18" charset="0"/>
              </a:rPr>
              <a:t>iv) </a:t>
            </a:r>
            <a:r>
              <a:rPr b="1" dirty="0" sz="2500" i="1" lang="en-IN" err="1" smtClean="0">
                <a:latin typeface="Kruti Dev 010" pitchFamily="2" charset="0"/>
              </a:rPr>
              <a:t>izpfyr</a:t>
            </a:r>
            <a:r>
              <a:rPr b="1" dirty="0" sz="2500" i="1" lang="en-IN" smtClean="0">
                <a:latin typeface="Kruti Dev 010" pitchFamily="2" charset="0"/>
              </a:rPr>
              <a:t> </a:t>
            </a:r>
            <a:r>
              <a:rPr b="1" dirty="0" sz="2500" i="1" lang="en-IN" err="1" smtClean="0">
                <a:latin typeface="Kruti Dev 010" pitchFamily="2" charset="0"/>
              </a:rPr>
              <a:t>jktuhfrd</a:t>
            </a:r>
            <a:r>
              <a:rPr b="1" dirty="0" sz="2500" i="1" lang="en-IN" smtClean="0">
                <a:latin typeface="Kruti Dev 010" pitchFamily="2" charset="0"/>
              </a:rPr>
              <a:t> fl)</a:t>
            </a:r>
            <a:r>
              <a:rPr b="1" dirty="0" sz="2500" i="1" lang="en-IN" err="1" smtClean="0">
                <a:latin typeface="Kruti Dev 010" pitchFamily="2" charset="0"/>
              </a:rPr>
              <a:t>kUrkas</a:t>
            </a:r>
            <a:r>
              <a:rPr b="1" dirty="0" sz="2500" i="1" lang="en-IN" smtClean="0">
                <a:latin typeface="Kruti Dev 010" pitchFamily="2" charset="0"/>
              </a:rPr>
              <a:t> dh </a:t>
            </a:r>
            <a:r>
              <a:rPr b="1" dirty="0" sz="2500" i="1" lang="en-IN" err="1" smtClean="0">
                <a:latin typeface="Kruti Dev 010" pitchFamily="2" charset="0"/>
              </a:rPr>
              <a:t>izkekf.kdrk</a:t>
            </a:r>
            <a:r>
              <a:rPr b="1" dirty="0" sz="2500" i="1" lang="en-IN" smtClean="0">
                <a:latin typeface="Kruti Dev 010" pitchFamily="2" charset="0"/>
              </a:rPr>
              <a:t> </a:t>
            </a:r>
            <a:r>
              <a:rPr b="1" dirty="0" sz="2500" i="1" lang="en-IN" err="1" smtClean="0">
                <a:latin typeface="Kruti Dev 010" pitchFamily="2" charset="0"/>
              </a:rPr>
              <a:t>ij</a:t>
            </a:r>
            <a:r>
              <a:rPr b="1" dirty="0" sz="2500" i="1" lang="en-IN" smtClean="0">
                <a:latin typeface="Kruti Dev 010" pitchFamily="2" charset="0"/>
              </a:rPr>
              <a:t>[</a:t>
            </a:r>
            <a:r>
              <a:rPr b="1" dirty="0" sz="2500" i="1" lang="en-IN" err="1" smtClean="0">
                <a:latin typeface="Kruti Dev 010" pitchFamily="2" charset="0"/>
              </a:rPr>
              <a:t>kuk</a:t>
            </a:r>
            <a:r>
              <a:rPr b="1" dirty="0" sz="2500" i="1" lang="en-IN" smtClean="0">
                <a:latin typeface="Kruti Dev 010" pitchFamily="2" charset="0"/>
              </a:rPr>
              <a:t>              </a:t>
            </a:r>
            <a:r>
              <a:rPr b="1" dirty="0" sz="2500" i="1" lang="en-IN" smtClean="0">
                <a:latin typeface="Times New Roman" pitchFamily="18" charset="0"/>
                <a:cs typeface="Times New Roman" pitchFamily="18" charset="0"/>
              </a:rPr>
              <a:t>(Re-</a:t>
            </a:r>
            <a:r>
              <a:rPr b="1" dirty="0" sz="2500" i="1" lang="en-IN" err="1" smtClean="0">
                <a:latin typeface="Times New Roman" pitchFamily="18" charset="0"/>
                <a:cs typeface="Times New Roman" pitchFamily="18" charset="0"/>
              </a:rPr>
              <a:t>Validification</a:t>
            </a:r>
            <a:r>
              <a:rPr b="1" dirty="0" sz="2500" i="1" lang="en-IN" smtClean="0">
                <a:latin typeface="Times New Roman" pitchFamily="18" charset="0"/>
                <a:cs typeface="Times New Roman" pitchFamily="18" charset="0"/>
              </a:rPr>
              <a:t> of Political Theories) </a:t>
            </a:r>
            <a:r>
              <a:rPr b="1" dirty="0" sz="2500" lang="en-IN" smtClean="0">
                <a:latin typeface="Kruti Dev 010" pitchFamily="2" charset="0"/>
                <a:cs typeface="Times New Roman" pitchFamily="18" charset="0"/>
              </a:rPr>
              <a:t>%&amp;</a:t>
            </a:r>
          </a:p>
          <a:p>
            <a:pPr algn="just"/>
            <a:r>
              <a:rPr b="1" dirty="0" sz="2500" lang="en-IN" smtClean="0">
                <a:latin typeface="Kruti Dev 010" pitchFamily="2" charset="0"/>
                <a:cs typeface="Times New Roman" pitchFamily="18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vè</a:t>
            </a:r>
            <a:r>
              <a:rPr dirty="0" sz="2500" i="1" lang="en-IN" smtClean="0">
                <a:latin typeface="Kruti Dev 010" pitchFamily="2" charset="0"/>
              </a:rPr>
              <a:t>;;u }</a:t>
            </a:r>
            <a:r>
              <a:rPr dirty="0" sz="2500" i="1" lang="en-IN" err="1" smtClean="0">
                <a:latin typeface="Kruti Dev 010" pitchFamily="2" charset="0"/>
              </a:rPr>
              <a:t>kjk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jktuhfrd</a:t>
            </a:r>
            <a:r>
              <a:rPr dirty="0" sz="2500" i="1" lang="en-IN" smtClean="0">
                <a:latin typeface="Kruti Dev 010" pitchFamily="2" charset="0"/>
              </a:rPr>
              <a:t> fl)</a:t>
            </a:r>
            <a:r>
              <a:rPr dirty="0" sz="2500" i="1" lang="en-IN" err="1" smtClean="0">
                <a:latin typeface="Kruti Dev 010" pitchFamily="2" charset="0"/>
              </a:rPr>
              <a:t>kUrksa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dk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iqu</a:t>
            </a:r>
            <a:r>
              <a:rPr dirty="0" sz="2500" i="1" lang="en-IN" smtClean="0">
                <a:latin typeface="Kruti Dev 010" pitchFamily="2" charset="0"/>
              </a:rPr>
              <a:t>% </a:t>
            </a:r>
            <a:r>
              <a:rPr dirty="0" sz="2500" i="1" lang="en-IN" err="1" smtClean="0">
                <a:latin typeface="Kruti Dev 010" pitchFamily="2" charset="0"/>
              </a:rPr>
              <a:t>ijh</a:t>
            </a:r>
            <a:r>
              <a:rPr dirty="0" sz="2500" i="1" lang="en-IN" smtClean="0">
                <a:latin typeface="Kruti Dev 010" pitchFamily="2" charset="0"/>
              </a:rPr>
              <a:t>{</a:t>
            </a:r>
            <a:r>
              <a:rPr dirty="0" sz="2500" i="1" lang="en-IN" err="1" smtClean="0">
                <a:latin typeface="Kruti Dev 010" pitchFamily="2" charset="0"/>
              </a:rPr>
              <a:t>k.k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djds</a:t>
            </a:r>
            <a:r>
              <a:rPr dirty="0" sz="2500" i="1" lang="en-IN" smtClean="0">
                <a:latin typeface="Kruti Dev 010" pitchFamily="2" charset="0"/>
              </a:rPr>
              <a:t>] </a:t>
            </a:r>
            <a:r>
              <a:rPr dirty="0" sz="2500" i="1" lang="en-IN" err="1" smtClean="0">
                <a:latin typeface="Kruti Dev 010" pitchFamily="2" charset="0"/>
              </a:rPr>
              <a:t>mudh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izkekf.kdrk</a:t>
            </a:r>
            <a:r>
              <a:rPr dirty="0" sz="2500" i="1" lang="en-IN" smtClean="0">
                <a:latin typeface="Kruti Dev 010" pitchFamily="2" charset="0"/>
              </a:rPr>
              <a:t> dh </a:t>
            </a:r>
            <a:r>
              <a:rPr dirty="0" sz="2500" i="1" lang="en-IN" err="1" smtClean="0">
                <a:latin typeface="Kruti Dev 010" pitchFamily="2" charset="0"/>
              </a:rPr>
              <a:t>tkap</a:t>
            </a:r>
            <a:r>
              <a:rPr dirty="0" sz="2500" i="1" lang="en-IN" smtClean="0">
                <a:latin typeface="Kruti Dev 010" pitchFamily="2" charset="0"/>
              </a:rPr>
              <a:t> dh </a:t>
            </a:r>
            <a:r>
              <a:rPr dirty="0" sz="2500" i="1" lang="en-IN" err="1" smtClean="0">
                <a:latin typeface="Kruti Dev 010" pitchFamily="2" charset="0"/>
              </a:rPr>
              <a:t>tk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ldrh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gSA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izpfyr</a:t>
            </a:r>
            <a:r>
              <a:rPr dirty="0" sz="2500" i="1" lang="en-IN" smtClean="0">
                <a:latin typeface="Kruti Dev 010" pitchFamily="2" charset="0"/>
              </a:rPr>
              <a:t> fl)</a:t>
            </a:r>
            <a:r>
              <a:rPr dirty="0" sz="2500" i="1" lang="en-IN" err="1" smtClean="0">
                <a:latin typeface="Kruti Dev 010" pitchFamily="2" charset="0"/>
              </a:rPr>
              <a:t>kUrksa</a:t>
            </a:r>
            <a:r>
              <a:rPr dirty="0" sz="2500" i="1" lang="en-IN" smtClean="0">
                <a:latin typeface="Kruti Dev 010" pitchFamily="2" charset="0"/>
              </a:rPr>
              <a:t> ;k </a:t>
            </a:r>
            <a:r>
              <a:rPr dirty="0" sz="2500" i="1" lang="en-IN" err="1" smtClean="0">
                <a:latin typeface="Kruti Dev 010" pitchFamily="2" charset="0"/>
              </a:rPr>
              <a:t>vrhr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esa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LFkkfir</a:t>
            </a:r>
            <a:r>
              <a:rPr dirty="0" sz="2500" i="1" lang="en-IN" smtClean="0">
                <a:latin typeface="Kruti Dev 010" pitchFamily="2" charset="0"/>
              </a:rPr>
              <a:t> fl)</a:t>
            </a:r>
            <a:r>
              <a:rPr dirty="0" sz="2500" i="1" lang="en-IN" err="1" smtClean="0">
                <a:latin typeface="Kruti Dev 010" pitchFamily="2" charset="0"/>
              </a:rPr>
              <a:t>kUrksa</a:t>
            </a:r>
            <a:r>
              <a:rPr dirty="0" sz="2500" i="1" lang="en-IN" smtClean="0">
                <a:latin typeface="Kruti Dev 010" pitchFamily="2" charset="0"/>
              </a:rPr>
              <a:t> dh </a:t>
            </a:r>
            <a:r>
              <a:rPr dirty="0" sz="2500" i="1" lang="en-IN" err="1" smtClean="0">
                <a:latin typeface="Kruti Dev 010" pitchFamily="2" charset="0"/>
              </a:rPr>
              <a:t>lelkef;d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izklkafxdrk</a:t>
            </a:r>
            <a:r>
              <a:rPr dirty="0" sz="2500" i="1" lang="en-IN" smtClean="0">
                <a:latin typeface="Kruti Dev 010" pitchFamily="2" charset="0"/>
              </a:rPr>
              <a:t> dh </a:t>
            </a:r>
            <a:r>
              <a:rPr dirty="0" sz="2500" i="1" lang="en-IN" err="1" smtClean="0">
                <a:latin typeface="Kruti Dev 010" pitchFamily="2" charset="0"/>
              </a:rPr>
              <a:t>tk¡p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rqyukRed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vè</a:t>
            </a:r>
            <a:r>
              <a:rPr dirty="0" sz="2500" i="1" lang="en-IN" smtClean="0">
                <a:latin typeface="Kruti Dev 010" pitchFamily="2" charset="0"/>
              </a:rPr>
              <a:t>;;u }</a:t>
            </a:r>
            <a:r>
              <a:rPr dirty="0" sz="2500" i="1" lang="en-IN" err="1" smtClean="0">
                <a:latin typeface="Kruti Dev 010" pitchFamily="2" charset="0"/>
              </a:rPr>
              <a:t>kjk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gh</a:t>
            </a:r>
            <a:r>
              <a:rPr dirty="0" sz="2500" i="1" lang="en-IN" smtClean="0">
                <a:latin typeface="Kruti Dev 010" pitchFamily="2" charset="0"/>
              </a:rPr>
              <a:t> dh </a:t>
            </a:r>
            <a:r>
              <a:rPr dirty="0" sz="2500" i="1" lang="en-IN" err="1" smtClean="0">
                <a:latin typeface="Kruti Dev 010" pitchFamily="2" charset="0"/>
              </a:rPr>
              <a:t>tk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ldrh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gSA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rqyukRed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jktuhfr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jktuhfrd</a:t>
            </a:r>
            <a:r>
              <a:rPr dirty="0" sz="2500" i="1" lang="en-IN" smtClean="0">
                <a:latin typeface="Kruti Dev 010" pitchFamily="2" charset="0"/>
              </a:rPr>
              <a:t> fl)</a:t>
            </a:r>
            <a:r>
              <a:rPr dirty="0" sz="2500" i="1" lang="en-IN" err="1" smtClean="0">
                <a:latin typeface="Kruti Dev 010" pitchFamily="2" charset="0"/>
              </a:rPr>
              <a:t>kUrksa</a:t>
            </a:r>
            <a:r>
              <a:rPr dirty="0" sz="2500" i="1" lang="en-IN" smtClean="0">
                <a:latin typeface="Kruti Dev 010" pitchFamily="2" charset="0"/>
              </a:rPr>
              <a:t> dh </a:t>
            </a:r>
            <a:r>
              <a:rPr dirty="0" sz="2500" i="1" lang="en-IN" err="1" smtClean="0">
                <a:latin typeface="Kruti Dev 010" pitchFamily="2" charset="0"/>
              </a:rPr>
              <a:t>tkap&amp;ij</a:t>
            </a:r>
            <a:r>
              <a:rPr dirty="0" sz="2500" i="1" lang="en-IN" smtClean="0">
                <a:latin typeface="Kruti Dev 010" pitchFamily="2" charset="0"/>
              </a:rPr>
              <a:t>[k </a:t>
            </a:r>
            <a:r>
              <a:rPr dirty="0" sz="2500" i="1" lang="en-IN" err="1" smtClean="0">
                <a:latin typeface="Kruti Dev 010" pitchFamily="2" charset="0"/>
              </a:rPr>
              <a:t>ds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fy</a:t>
            </a:r>
            <a:r>
              <a:rPr dirty="0" sz="2500" i="1" lang="en-IN" smtClean="0">
                <a:latin typeface="Kruti Dev 010" pitchFamily="2" charset="0"/>
              </a:rPr>
              <a:t>, </a:t>
            </a:r>
            <a:r>
              <a:rPr dirty="0" sz="2500" i="1" lang="en-IN" err="1" smtClean="0">
                <a:latin typeface="Kruti Dev 010" pitchFamily="2" charset="0"/>
              </a:rPr>
              <a:t>uohu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midj.k</a:t>
            </a:r>
            <a:r>
              <a:rPr dirty="0" sz="2500" i="1" lang="en-IN" smtClean="0">
                <a:latin typeface="Kruti Dev 010" pitchFamily="2" charset="0"/>
              </a:rPr>
              <a:t> o </a:t>
            </a:r>
            <a:r>
              <a:rPr dirty="0" sz="2500" i="1" lang="en-IN" err="1" smtClean="0">
                <a:latin typeface="Kruti Dev 010" pitchFamily="2" charset="0"/>
              </a:rPr>
              <a:t>rduhd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miyCèk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djkrh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gSA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fdlh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Hkh</a:t>
            </a:r>
            <a:r>
              <a:rPr dirty="0" sz="2500" i="1" lang="en-IN" smtClean="0">
                <a:latin typeface="Kruti Dev 010" pitchFamily="2" charset="0"/>
              </a:rPr>
              <a:t> '</a:t>
            </a:r>
            <a:r>
              <a:rPr dirty="0" sz="2500" i="1" lang="en-IN" err="1" smtClean="0">
                <a:latin typeface="Kruti Dev 010" pitchFamily="2" charset="0"/>
              </a:rPr>
              <a:t>kkL</a:t>
            </a:r>
            <a:r>
              <a:rPr dirty="0" sz="2500" i="1" lang="en-IN" smtClean="0">
                <a:latin typeface="Kruti Dev 010" pitchFamily="2" charset="0"/>
              </a:rPr>
              <a:t>=k </a:t>
            </a:r>
            <a:r>
              <a:rPr dirty="0" sz="2500" i="1" lang="en-IN" err="1" smtClean="0">
                <a:latin typeface="Kruti Dev 010" pitchFamily="2" charset="0"/>
              </a:rPr>
              <a:t>esa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ije</a:t>
            </a:r>
            <a:r>
              <a:rPr dirty="0" sz="2500" i="1" lang="en-IN" smtClean="0">
                <a:latin typeface="Kruti Dev 010" pitchFamily="2" charset="0"/>
              </a:rPr>
              <a:t> fl)</a:t>
            </a:r>
            <a:r>
              <a:rPr dirty="0" sz="2500" i="1" lang="en-IN" err="1" smtClean="0">
                <a:latin typeface="Kruti Dev 010" pitchFamily="2" charset="0"/>
              </a:rPr>
              <a:t>kUr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ugha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gks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ldrs</a:t>
            </a:r>
            <a:r>
              <a:rPr dirty="0" sz="2500" i="1" lang="en-IN" smtClean="0">
                <a:latin typeface="Kruti Dev 010" pitchFamily="2" charset="0"/>
              </a:rPr>
              <a:t>] </a:t>
            </a:r>
            <a:r>
              <a:rPr dirty="0" sz="2500" i="1" lang="en-IN" err="1" smtClean="0">
                <a:latin typeface="Kruti Dev 010" pitchFamily="2" charset="0"/>
              </a:rPr>
              <a:t>blfy</a:t>
            </a:r>
            <a:r>
              <a:rPr dirty="0" sz="2500" i="1" lang="en-IN" smtClean="0">
                <a:latin typeface="Kruti Dev 010" pitchFamily="2" charset="0"/>
              </a:rPr>
              <a:t>, </a:t>
            </a:r>
            <a:r>
              <a:rPr dirty="0" sz="2500" i="1" lang="en-IN" err="1" smtClean="0">
                <a:latin typeface="Kruti Dev 010" pitchFamily="2" charset="0"/>
              </a:rPr>
              <a:t>jktuhfrd</a:t>
            </a:r>
            <a:r>
              <a:rPr dirty="0" sz="2500" i="1" lang="en-IN" smtClean="0">
                <a:latin typeface="Kruti Dev 010" pitchFamily="2" charset="0"/>
              </a:rPr>
              <a:t> fl)</a:t>
            </a:r>
            <a:r>
              <a:rPr dirty="0" sz="2500" i="1" lang="en-IN" err="1" smtClean="0">
                <a:latin typeface="Kruti Dev 010" pitchFamily="2" charset="0"/>
              </a:rPr>
              <a:t>kUr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Hkh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ije</a:t>
            </a:r>
            <a:r>
              <a:rPr dirty="0" sz="2500" i="1" lang="en-IN" smtClean="0">
                <a:latin typeface="Kruti Dev 010" pitchFamily="2" charset="0"/>
              </a:rPr>
              <a:t> fl)</a:t>
            </a:r>
            <a:r>
              <a:rPr dirty="0" sz="2500" i="1" lang="en-IN" err="1" smtClean="0">
                <a:latin typeface="Kruti Dev 010" pitchFamily="2" charset="0"/>
              </a:rPr>
              <a:t>kUr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ugha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gks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ldrsA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ekuo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O;ogkj</a:t>
            </a:r>
            <a:r>
              <a:rPr dirty="0" sz="2500" i="1" lang="en-IN" smtClean="0">
                <a:latin typeface="Kruti Dev 010" pitchFamily="2" charset="0"/>
              </a:rPr>
              <a:t> ,d </a:t>
            </a:r>
            <a:r>
              <a:rPr dirty="0" sz="2500" i="1" lang="en-IN" err="1" smtClean="0">
                <a:latin typeface="Kruti Dev 010" pitchFamily="2" charset="0"/>
              </a:rPr>
              <a:t>ifjorZu'khy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oLrq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gSA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blfy</a:t>
            </a:r>
            <a:r>
              <a:rPr dirty="0" sz="2500" i="1" lang="en-IN" smtClean="0">
                <a:latin typeface="Kruti Dev 010" pitchFamily="2" charset="0"/>
              </a:rPr>
              <a:t>, </a:t>
            </a:r>
            <a:r>
              <a:rPr dirty="0" sz="2500" i="1" lang="en-IN" err="1" smtClean="0">
                <a:latin typeface="Kruti Dev 010" pitchFamily="2" charset="0"/>
              </a:rPr>
              <a:t>ekuo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O;ogkj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ij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vkèkkfjd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jktuhfrd</a:t>
            </a:r>
            <a:r>
              <a:rPr dirty="0" sz="2500" i="1" lang="en-IN" smtClean="0">
                <a:latin typeface="Kruti Dev 010" pitchFamily="2" charset="0"/>
              </a:rPr>
              <a:t> fl)</a:t>
            </a:r>
            <a:r>
              <a:rPr dirty="0" sz="2500" i="1" lang="en-IN" err="1" smtClean="0">
                <a:latin typeface="Kruti Dev 010" pitchFamily="2" charset="0"/>
              </a:rPr>
              <a:t>kUrksa</a:t>
            </a:r>
            <a:r>
              <a:rPr dirty="0" sz="2500" i="1" lang="en-IN" smtClean="0">
                <a:latin typeface="Kruti Dev 010" pitchFamily="2" charset="0"/>
              </a:rPr>
              <a:t> dh </a:t>
            </a:r>
            <a:r>
              <a:rPr dirty="0" sz="2500" i="1" lang="en-IN" err="1" smtClean="0">
                <a:latin typeface="Kruti Dev 010" pitchFamily="2" charset="0"/>
              </a:rPr>
              <a:t>cnyrh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ifjfLFkfr;ksa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esa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tkap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djuk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vko';d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gks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tkrk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gSA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bl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dk;Z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esa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rqyukRed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jktuhfr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gh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lgk;d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gksrh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gSA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rqyukRed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vè</a:t>
            </a:r>
            <a:r>
              <a:rPr dirty="0" sz="2500" i="1" lang="en-IN" smtClean="0">
                <a:latin typeface="Kruti Dev 010" pitchFamily="2" charset="0"/>
              </a:rPr>
              <a:t>;;u }</a:t>
            </a:r>
            <a:r>
              <a:rPr dirty="0" sz="2500" i="1" lang="en-IN" err="1" smtClean="0">
                <a:latin typeface="Kruti Dev 010" pitchFamily="2" charset="0"/>
              </a:rPr>
              <a:t>kjk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gh</a:t>
            </a:r>
            <a:r>
              <a:rPr dirty="0" sz="2500" i="1" lang="en-IN" smtClean="0">
                <a:latin typeface="Kruti Dev 010" pitchFamily="2" charset="0"/>
              </a:rPr>
              <a:t> ;g </a:t>
            </a:r>
            <a:r>
              <a:rPr dirty="0" sz="2500" i="1" lang="en-IN" err="1" smtClean="0">
                <a:latin typeface="Kruti Dev 010" pitchFamily="2" charset="0"/>
              </a:rPr>
              <a:t>fu"d"kZ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fudkyk</a:t>
            </a:r>
            <a:r>
              <a:rPr dirty="0" sz="2500" i="1" lang="en-IN" smtClean="0">
                <a:latin typeface="Kruti Dev 010" pitchFamily="2" charset="0"/>
              </a:rPr>
              <a:t> </a:t>
            </a:r>
            <a:r>
              <a:rPr dirty="0" sz="2500" i="1" lang="en-IN" err="1" smtClean="0">
                <a:latin typeface="Kruti Dev 010" pitchFamily="2" charset="0"/>
              </a:rPr>
              <a:t>tk</a:t>
            </a:r>
            <a:endParaRPr dirty="0" sz="25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Rectangle 1"/>
          <p:cNvSpPr/>
          <p:nvPr/>
        </p:nvSpPr>
        <p:spPr>
          <a:xfrm>
            <a:off x="214282" y="642918"/>
            <a:ext cx="8715436" cy="5570756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500" lang="en-IN" err="1" smtClean="0">
                <a:latin typeface="Kruti Dev 010" pitchFamily="2" charset="0"/>
              </a:rPr>
              <a:t>ldrk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izpfyr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fl)</a:t>
            </a:r>
            <a:r>
              <a:rPr dirty="0" sz="2500" lang="en-IN" err="1" smtClean="0">
                <a:latin typeface="Kruti Dev 010" pitchFamily="2" charset="0"/>
              </a:rPr>
              <a:t>kUr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orZeku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lUnHkZ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fdrus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izklafxd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;k </a:t>
            </a:r>
            <a:r>
              <a:rPr dirty="0" sz="2500" lang="en-IN" err="1" smtClean="0">
                <a:latin typeface="Kruti Dev 010" pitchFamily="2" charset="0"/>
              </a:rPr>
              <a:t>fdrus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vizklafxdA</a:t>
            </a:r>
            <a:r>
              <a:rPr dirty="0" sz="2500" lang="en-IN" smtClean="0">
                <a:latin typeface="Kruti Dev 010" pitchFamily="2" charset="0"/>
              </a:rPr>
              <a:t> </a:t>
            </a:r>
          </a:p>
          <a:p>
            <a:pPr algn="just"/>
            <a:endParaRPr b="1" dirty="0" sz="2500" lang="en-IN" smtClean="0">
              <a:latin typeface="Kruti Dev 010" pitchFamily="2" charset="0"/>
            </a:endParaRPr>
          </a:p>
          <a:p>
            <a:pPr algn="just"/>
            <a:r>
              <a:rPr b="1" dirty="0" sz="2800" lang="en-IN" err="1" smtClean="0">
                <a:latin typeface="Kruti Dev 010" pitchFamily="2" charset="0"/>
              </a:rPr>
              <a:t>rqyukRed</a:t>
            </a:r>
            <a:r>
              <a:rPr b="1" dirty="0" sz="2800" lang="en-IN" smtClean="0">
                <a:latin typeface="Kruti Dev 010" pitchFamily="2" charset="0"/>
              </a:rPr>
              <a:t> </a:t>
            </a:r>
            <a:r>
              <a:rPr b="1" dirty="0" sz="2800" lang="en-IN" err="1" smtClean="0">
                <a:latin typeface="Kruti Dev 010" pitchFamily="2" charset="0"/>
              </a:rPr>
              <a:t>jktuhfr</a:t>
            </a:r>
            <a:r>
              <a:rPr b="1" dirty="0" sz="2800" lang="en-IN" smtClean="0">
                <a:latin typeface="Kruti Dev 010" pitchFamily="2" charset="0"/>
              </a:rPr>
              <a:t> </a:t>
            </a:r>
            <a:r>
              <a:rPr b="1" dirty="0" sz="2800" lang="en-IN" err="1" smtClean="0">
                <a:latin typeface="Kruti Dev 010" pitchFamily="2" charset="0"/>
              </a:rPr>
              <a:t>dk</a:t>
            </a:r>
            <a:r>
              <a:rPr b="1" dirty="0" sz="2800" lang="en-IN" smtClean="0">
                <a:latin typeface="Kruti Dev 010" pitchFamily="2" charset="0"/>
              </a:rPr>
              <a:t> {</a:t>
            </a:r>
            <a:r>
              <a:rPr b="1" dirty="0" sz="2800" lang="en-IN" err="1" smtClean="0">
                <a:latin typeface="Kruti Dev 010" pitchFamily="2" charset="0"/>
              </a:rPr>
              <a:t>ks</a:t>
            </a:r>
            <a:r>
              <a:rPr b="1" dirty="0" sz="2800" lang="en-IN" smtClean="0">
                <a:latin typeface="Kruti Dev 010" pitchFamily="2" charset="0"/>
              </a:rPr>
              <a:t>= </a:t>
            </a:r>
            <a:r>
              <a:rPr b="1" dirty="0" sz="2800" i="1" lang="en-IN" smtClean="0"/>
              <a:t>(</a:t>
            </a:r>
            <a:r>
              <a:rPr b="1" dirty="0" sz="2800" lang="en-IN" smtClean="0"/>
              <a:t>Scope of Comparative Politics</a:t>
            </a:r>
            <a:r>
              <a:rPr b="1" dirty="0" sz="2800" i="1" lang="en-IN" smtClean="0"/>
              <a:t>):-	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{</a:t>
            </a:r>
            <a:r>
              <a:rPr dirty="0" sz="2500" lang="en-IN" err="1" smtClean="0">
                <a:latin typeface="Kruti Dev 010" pitchFamily="2" charset="0"/>
              </a:rPr>
              <a:t>ks</a:t>
            </a:r>
            <a:r>
              <a:rPr dirty="0" sz="2500" lang="en-IN" smtClean="0">
                <a:latin typeface="Kruti Dev 010" pitchFamily="2" charset="0"/>
              </a:rPr>
              <a:t>=k </a:t>
            </a:r>
            <a:r>
              <a:rPr dirty="0" sz="2500" lang="en-IN" err="1" smtClean="0">
                <a:latin typeface="Kruti Dev 010" pitchFamily="2" charset="0"/>
              </a:rPr>
              <a:t>vkt</a:t>
            </a:r>
            <a:r>
              <a:rPr dirty="0" sz="2500" lang="en-IN" smtClean="0">
                <a:latin typeface="Kruti Dev 010" pitchFamily="2" charset="0"/>
              </a:rPr>
              <a:t> ,d </a:t>
            </a:r>
            <a:r>
              <a:rPr dirty="0" sz="2500" lang="en-IN" err="1" smtClean="0">
                <a:latin typeface="Kruti Dev 010" pitchFamily="2" charset="0"/>
              </a:rPr>
              <a:t>fooknkLin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fo"k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laØe.kdkyhu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gSjh</a:t>
            </a:r>
            <a:r>
              <a:rPr dirty="0" sz="2500" lang="en-IN" smtClean="0">
                <a:latin typeface="Kruti Dev 010" pitchFamily="2" charset="0"/>
              </a:rPr>
              <a:t> ,</a:t>
            </a:r>
            <a:r>
              <a:rPr dirty="0" sz="2500" lang="en-IN" err="1" smtClean="0">
                <a:latin typeface="Kruti Dev 010" pitchFamily="2" charset="0"/>
              </a:rPr>
              <a:t>dlVhu</a:t>
            </a:r>
            <a:r>
              <a:rPr dirty="0" sz="2500" lang="en-IN" smtClean="0">
                <a:latin typeface="Kruti Dev 010" pitchFamily="2" charset="0"/>
              </a:rPr>
              <a:t> us </a:t>
            </a:r>
            <a:r>
              <a:rPr dirty="0" sz="2500" lang="en-IN" err="1" smtClean="0">
                <a:latin typeface="Kruti Dev 010" pitchFamily="2" charset="0"/>
              </a:rPr>
              <a:t>blh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ckr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iqf"V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gq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fy</a:t>
            </a:r>
            <a:r>
              <a:rPr dirty="0" sz="2500" lang="en-IN" smtClean="0">
                <a:latin typeface="Kruti Dev 010" pitchFamily="2" charset="0"/>
              </a:rPr>
              <a:t>[</a:t>
            </a:r>
            <a:r>
              <a:rPr dirty="0" sz="2500" lang="en-IN" err="1" smtClean="0">
                <a:latin typeface="Kruti Dev 010" pitchFamily="2" charset="0"/>
              </a:rPr>
              <a:t>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gS&amp;ßrqyukRed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ckjs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egRoiw.kZ</a:t>
            </a:r>
            <a:r>
              <a:rPr dirty="0" sz="2500" lang="en-IN" smtClean="0">
                <a:latin typeface="Kruti Dev 010" pitchFamily="2" charset="0"/>
              </a:rPr>
              <a:t> o </a:t>
            </a:r>
            <a:r>
              <a:rPr dirty="0" sz="2500" lang="en-IN" err="1" smtClean="0">
                <a:latin typeface="Kruti Dev 010" pitchFamily="2" charset="0"/>
              </a:rPr>
              <a:t>fooknkLin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ckr</a:t>
            </a:r>
            <a:r>
              <a:rPr dirty="0" sz="2500" lang="en-IN" smtClean="0">
                <a:latin typeface="Kruti Dev 010" pitchFamily="2" charset="0"/>
              </a:rPr>
              <a:t> ;g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og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laØe.k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fLFkfr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gS&amp;,d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izdkj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fo'ys"k.k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kSyh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nwljs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izdkj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fo'ys"k.k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kSyh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izLFkku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gSAÞ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lhek</a:t>
            </a:r>
            <a:r>
              <a:rPr dirty="0" sz="2500" lang="en-IN" smtClean="0">
                <a:latin typeface="Kruti Dev 010" pitchFamily="2" charset="0"/>
              </a:rPr>
              <a:t> o </a:t>
            </a:r>
            <a:r>
              <a:rPr dirty="0" sz="2500" lang="en-IN" err="1" smtClean="0">
                <a:latin typeface="Kruti Dev 010" pitchFamily="2" charset="0"/>
              </a:rPr>
              <a:t>ekudksa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ikjLifjd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lEcUèkksa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ckjs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dkQh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fookn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lhekvksa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ckjs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ijEijkvksa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vkèkqfud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fo'ys"kd</a:t>
            </a:r>
            <a:r>
              <a:rPr dirty="0" sz="2500" lang="en-IN" smtClean="0">
                <a:latin typeface="Kruti Dev 010" pitchFamily="2" charset="0"/>
              </a:rPr>
              <a:t> ,</a:t>
            </a:r>
            <a:r>
              <a:rPr dirty="0" sz="2500" lang="en-IN" err="1" smtClean="0">
                <a:latin typeface="Kruti Dev 010" pitchFamily="2" charset="0"/>
              </a:rPr>
              <a:t>der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lkeus</a:t>
            </a:r>
            <a:r>
              <a:rPr dirty="0" sz="2500" lang="en-IN" smtClean="0">
                <a:latin typeface="Kruti Dev 010" pitchFamily="2" charset="0"/>
              </a:rPr>
              <a:t> ;g </a:t>
            </a:r>
            <a:r>
              <a:rPr dirty="0" sz="2500" lang="en-IN" err="1" smtClean="0">
                <a:latin typeface="Kruti Dev 010" pitchFamily="2" charset="0"/>
              </a:rPr>
              <a:t>leL;k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D;k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kkfey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</a:t>
            </a:r>
            <a:r>
              <a:rPr dirty="0" sz="2500" lang="en-IN" smtClean="0">
                <a:latin typeface="Kruti Dev 010" pitchFamily="2" charset="0"/>
              </a:rPr>
              <a:t>, ;k </a:t>
            </a:r>
            <a:r>
              <a:rPr dirty="0" sz="2500" lang="en-IN" err="1" smtClean="0">
                <a:latin typeface="Kruti Dev 010" pitchFamily="2" charset="0"/>
              </a:rPr>
              <a:t>D;k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kkfey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djus</a:t>
            </a:r>
            <a:r>
              <a:rPr dirty="0" sz="2500" lang="en-IN" smtClean="0">
                <a:latin typeface="Kruti Dev 010" pitchFamily="2" charset="0"/>
              </a:rPr>
              <a:t> ;k u </a:t>
            </a:r>
            <a:r>
              <a:rPr dirty="0" sz="2500" lang="en-IN" err="1" smtClean="0">
                <a:latin typeface="Kruti Dev 010" pitchFamily="2" charset="0"/>
              </a:rPr>
              <a:t>djus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vkèkkj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</a:t>
            </a:r>
            <a:r>
              <a:rPr dirty="0" sz="2500" lang="en-IN" smtClean="0">
                <a:latin typeface="Kruti Dev 010" pitchFamily="2" charset="0"/>
              </a:rPr>
              <a:t> \</a:t>
            </a:r>
            <a:endParaRPr b="1" dirty="0" sz="2500" lang="en-IN" smtClean="0">
              <a:latin typeface="Kruti Dev 010" pitchFamily="2" charset="0"/>
            </a:endParaRPr>
          </a:p>
          <a:p>
            <a:pPr algn="just"/>
            <a:endParaRPr dirty="0" sz="25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Rectangle 1"/>
          <p:cNvSpPr/>
          <p:nvPr/>
        </p:nvSpPr>
        <p:spPr>
          <a:xfrm>
            <a:off x="428596" y="197346"/>
            <a:ext cx="8358246" cy="5093702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lhek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lEcUèkh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fookn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ckjs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jktuhfr'kkL</a:t>
            </a:r>
            <a:r>
              <a:rPr dirty="0" sz="2500" lang="en-IN" smtClean="0">
                <a:latin typeface="Kruti Dev 010" pitchFamily="2" charset="0"/>
              </a:rPr>
              <a:t>=</a:t>
            </a:r>
            <a:r>
              <a:rPr dirty="0" sz="2500" lang="en-IN" err="1" smtClean="0">
                <a:latin typeface="Kruti Dev 010" pitchFamily="2" charset="0"/>
              </a:rPr>
              <a:t>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lger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lEcUèk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jk"Vªh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ljdkjksa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ljdkjh</a:t>
            </a:r>
            <a:r>
              <a:rPr dirty="0" sz="2500" lang="en-IN" smtClean="0">
                <a:latin typeface="Kruti Dev 010" pitchFamily="2" charset="0"/>
              </a:rPr>
              <a:t> &lt;</a:t>
            </a:r>
            <a:r>
              <a:rPr dirty="0" sz="2500" lang="en-IN" err="1" smtClean="0">
                <a:latin typeface="Kruti Dev 010" pitchFamily="2" charset="0"/>
              </a:rPr>
              <a:t>kaps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lkFk&amp;lkFk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ljdkjksa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dk;Ziz.kkyh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xSj&amp;jktuhfrd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laLFkkvksa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dk;Z</a:t>
            </a:r>
            <a:r>
              <a:rPr dirty="0" sz="2500" lang="en-IN" smtClean="0">
                <a:latin typeface="Kruti Dev 010" pitchFamily="2" charset="0"/>
              </a:rPr>
              <a:t> o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kkfey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ysfdu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muesa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fØ;kdykiksa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ljdkj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fØ;k&amp;dykiksa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O;k</a:t>
            </a:r>
            <a:r>
              <a:rPr dirty="0" sz="2500" lang="en-IN" smtClean="0">
                <a:latin typeface="Kruti Dev 010" pitchFamily="2" charset="0"/>
              </a:rPr>
              <a:t>[;k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ysdj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erHksn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endParaRPr dirty="0" sz="2500" lang="en-IN" smtClean="0">
              <a:latin typeface="Kruti Dev 010" pitchFamily="2" charset="0"/>
            </a:endParaRPr>
          </a:p>
          <a:p>
            <a:pPr algn="just"/>
            <a:r>
              <a:rPr dirty="0" sz="2500" lang="en-IN" err="1" smtClean="0">
                <a:latin typeface="Kruti Dev 010" pitchFamily="2" charset="0"/>
              </a:rPr>
              <a:t>ckjs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muds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n`f"Vdks.k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gSa&amp;dkuwuh</a:t>
            </a:r>
            <a:r>
              <a:rPr dirty="0" sz="2500" lang="en-IN" smtClean="0">
                <a:latin typeface="Kruti Dev 010" pitchFamily="2" charset="0"/>
              </a:rPr>
              <a:t> ;k </a:t>
            </a:r>
            <a:r>
              <a:rPr dirty="0" sz="2500" lang="en-IN" err="1" smtClean="0">
                <a:latin typeface="Kruti Dev 010" pitchFamily="2" charset="0"/>
              </a:rPr>
              <a:t>laLFkkxr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n`f"Vdks.k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O;ogkjoknh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n`f"Vdks.kA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n`f"Vdks.kksa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mi;ksfxrk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ysdj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kkfL</a:t>
            </a:r>
            <a:r>
              <a:rPr dirty="0" sz="2500" lang="en-IN" smtClean="0">
                <a:latin typeface="Kruti Dev 010" pitchFamily="2" charset="0"/>
              </a:rPr>
              <a:t>=</a:t>
            </a:r>
            <a:r>
              <a:rPr dirty="0" sz="2500" lang="en-IN" err="1" smtClean="0">
                <a:latin typeface="Kruti Dev 010" pitchFamily="2" charset="0"/>
              </a:rPr>
              <a:t>k;ksa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ijLij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fookn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dkuwuh</a:t>
            </a:r>
            <a:r>
              <a:rPr dirty="0" sz="2500" lang="en-IN" smtClean="0">
                <a:latin typeface="Kruti Dev 010" pitchFamily="2" charset="0"/>
              </a:rPr>
              <a:t> ;k </a:t>
            </a:r>
            <a:r>
              <a:rPr dirty="0" sz="2500" lang="en-IN" err="1" smtClean="0">
                <a:latin typeface="Kruti Dev 010" pitchFamily="2" charset="0"/>
              </a:rPr>
              <a:t>laLFkkxr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n`f"Vdks.k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leFkZdksa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dguk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dsoy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lafoèkku</a:t>
            </a:r>
            <a:r>
              <a:rPr dirty="0" sz="2500" lang="en-IN" smtClean="0">
                <a:latin typeface="Kruti Dev 010" pitchFamily="2" charset="0"/>
              </a:rPr>
              <a:t> }</a:t>
            </a:r>
            <a:r>
              <a:rPr dirty="0" sz="2500" lang="en-IN" err="1" smtClean="0">
                <a:latin typeface="Kruti Dev 010" pitchFamily="2" charset="0"/>
              </a:rPr>
              <a:t>kjk</a:t>
            </a:r>
            <a:r>
              <a:rPr dirty="0" sz="2500" lang="en-IN" smtClean="0">
                <a:latin typeface="Kruti Dev 010" pitchFamily="2" charset="0"/>
              </a:rPr>
              <a:t> fu/</a:t>
            </a:r>
            <a:r>
              <a:rPr dirty="0" sz="2500" lang="en-IN" err="1" smtClean="0">
                <a:latin typeface="Kruti Dev 010" pitchFamily="2" charset="0"/>
              </a:rPr>
              <a:t>kkZfjr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ljdkjh</a:t>
            </a:r>
            <a:r>
              <a:rPr dirty="0" sz="2500" lang="en-IN" smtClean="0">
                <a:latin typeface="Kruti Dev 010" pitchFamily="2" charset="0"/>
              </a:rPr>
              <a:t> &lt;</a:t>
            </a:r>
            <a:r>
              <a:rPr dirty="0" sz="2500" lang="en-IN" err="1" smtClean="0">
                <a:latin typeface="Kruti Dev 010" pitchFamily="2" charset="0"/>
              </a:rPr>
              <a:t>kaps</a:t>
            </a:r>
            <a:r>
              <a:rPr dirty="0" sz="2500" lang="en-IN" smtClean="0">
                <a:latin typeface="Kruti Dev 010" pitchFamily="2" charset="0"/>
              </a:rPr>
              <a:t> o </a:t>
            </a:r>
            <a:r>
              <a:rPr dirty="0" sz="2500" lang="en-IN" err="1" smtClean="0">
                <a:latin typeface="Kruti Dev 010" pitchFamily="2" charset="0"/>
              </a:rPr>
              <a:t>lajpukvksa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vè</a:t>
            </a:r>
            <a:r>
              <a:rPr dirty="0" sz="2500" lang="en-IN" smtClean="0">
                <a:latin typeface="Kruti Dev 010" pitchFamily="2" charset="0"/>
              </a:rPr>
              <a:t>;;u </a:t>
            </a:r>
            <a:r>
              <a:rPr dirty="0" sz="2500" lang="en-IN" err="1" smtClean="0">
                <a:latin typeface="Kruti Dev 010" pitchFamily="2" charset="0"/>
              </a:rPr>
              <a:t>fd;k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tk,A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foijhr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vU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vk</a:t>
            </a:r>
            <a:r>
              <a:rPr dirty="0" sz="2500" lang="en-IN" smtClean="0">
                <a:latin typeface="Kruti Dev 010" pitchFamily="2" charset="0"/>
              </a:rPr>
              <a:t>/</a:t>
            </a:r>
            <a:r>
              <a:rPr dirty="0" sz="2500" lang="en-IN" err="1" smtClean="0">
                <a:latin typeface="Kruti Dev 010" pitchFamily="2" charset="0"/>
              </a:rPr>
              <a:t>kkj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vè</a:t>
            </a:r>
            <a:r>
              <a:rPr dirty="0" sz="2500" lang="en-IN" smtClean="0">
                <a:latin typeface="Kruti Dev 010" pitchFamily="2" charset="0"/>
              </a:rPr>
              <a:t>;;u </a:t>
            </a:r>
            <a:r>
              <a:rPr dirty="0" sz="2500" lang="en-IN" err="1" smtClean="0">
                <a:latin typeface="Kruti Dev 010" pitchFamily="2" charset="0"/>
              </a:rPr>
              <a:t>djuk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csbZekuh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gksxhA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blfy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n`f"Vdks.k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leFkZd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laLFkkvksa</a:t>
            </a:r>
            <a:r>
              <a:rPr dirty="0" sz="2500" lang="en-IN" smtClean="0">
                <a:latin typeface="Kruti Dev 010" pitchFamily="2" charset="0"/>
              </a:rPr>
              <a:t> o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vkSipkfjd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vè</a:t>
            </a:r>
            <a:r>
              <a:rPr dirty="0" sz="2500" lang="en-IN" smtClean="0">
                <a:latin typeface="Kruti Dev 010" pitchFamily="2" charset="0"/>
              </a:rPr>
              <a:t>;;u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cy </a:t>
            </a:r>
            <a:r>
              <a:rPr dirty="0" sz="2500" lang="en-IN" err="1" smtClean="0">
                <a:latin typeface="Kruti Dev 010" pitchFamily="2" charset="0"/>
              </a:rPr>
              <a:t>nsrs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endParaRPr dirty="0" sz="25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Rectangle 1"/>
          <p:cNvSpPr/>
          <p:nvPr/>
        </p:nvSpPr>
        <p:spPr>
          <a:xfrm>
            <a:off x="357158" y="357166"/>
            <a:ext cx="8358246" cy="6247864"/>
          </a:xfrm>
          <a:prstGeom prst="rect"/>
        </p:spPr>
        <p:txBody>
          <a:bodyPr wrap="square">
            <a:spAutoFit/>
          </a:bodyPr>
          <a:p>
            <a:pPr algn="just"/>
            <a:r>
              <a:rPr dirty="0" sz="2500" lang="en-IN" smtClean="0">
                <a:latin typeface="Kruti Dev 010" pitchFamily="2" charset="0"/>
              </a:rPr>
              <a:t>	</a:t>
            </a:r>
            <a:r>
              <a:rPr dirty="0" sz="2500" lang="en-IN" err="1" smtClean="0">
                <a:latin typeface="Kruti Dev 010" pitchFamily="2" charset="0"/>
              </a:rPr>
              <a:t>O;ogkjoknh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n`f"Vdks.k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leFkZd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dh </a:t>
            </a:r>
            <a:r>
              <a:rPr dirty="0" sz="2500" lang="en-IN" err="1" smtClean="0">
                <a:latin typeface="Kruti Dev 010" pitchFamily="2" charset="0"/>
              </a:rPr>
              <a:t>O;kogkfjdrk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cy </a:t>
            </a:r>
            <a:r>
              <a:rPr dirty="0" sz="2500" lang="en-IN" err="1" smtClean="0">
                <a:latin typeface="Kruti Dev 010" pitchFamily="2" charset="0"/>
              </a:rPr>
              <a:t>nsrs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mudk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dguk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dsoy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dkuwuh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O;oLFkk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vkSipkfjd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vè</a:t>
            </a:r>
            <a:r>
              <a:rPr dirty="0" sz="2500" lang="en-IN" smtClean="0">
                <a:latin typeface="Kruti Dev 010" pitchFamily="2" charset="0"/>
              </a:rPr>
              <a:t>;;u o </a:t>
            </a:r>
            <a:r>
              <a:rPr dirty="0" sz="2500" lang="en-IN" err="1" smtClean="0">
                <a:latin typeface="Kruti Dev 010" pitchFamily="2" charset="0"/>
              </a:rPr>
              <a:t>rqyuk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i;kZIr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ugha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cfYd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O;oLFkk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O;kogkfjd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curh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laLFkkvksa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okLrfod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dSlk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ckr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è;ku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nsuk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vko';d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blfy</a:t>
            </a:r>
            <a:r>
              <a:rPr dirty="0" sz="2500" lang="en-IN" smtClean="0">
                <a:latin typeface="Kruti Dev 010" pitchFamily="2" charset="0"/>
              </a:rPr>
              <a:t>,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jk"Vªh</a:t>
            </a:r>
            <a:r>
              <a:rPr dirty="0" sz="2500" lang="en-IN" smtClean="0">
                <a:latin typeface="Kruti Dev 010" pitchFamily="2" charset="0"/>
              </a:rPr>
              <a:t>; </a:t>
            </a:r>
            <a:r>
              <a:rPr dirty="0" sz="2500" lang="en-IN" err="1" smtClean="0">
                <a:latin typeface="Kruti Dev 010" pitchFamily="2" charset="0"/>
              </a:rPr>
              <a:t>laLFkkvksa</a:t>
            </a:r>
            <a:r>
              <a:rPr dirty="0" sz="2500" lang="en-IN" smtClean="0">
                <a:latin typeface="Kruti Dev 010" pitchFamily="2" charset="0"/>
              </a:rPr>
              <a:t> o </a:t>
            </a:r>
            <a:r>
              <a:rPr dirty="0" sz="2500" lang="en-IN" err="1" smtClean="0">
                <a:latin typeface="Kruti Dev 010" pitchFamily="2" charset="0"/>
              </a:rPr>
              <a:t>xSj&amp;jktuhfrd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laLFkkvksa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lEcfUèkr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Hkh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kkfey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djuk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pkfg,A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O;ogkjokfn;ksa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ekuuk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xfrfofèk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rjg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'</a:t>
            </a:r>
            <a:r>
              <a:rPr dirty="0" sz="2500" lang="en-IN" err="1" smtClean="0">
                <a:latin typeface="Kruti Dev 010" pitchFamily="2" charset="0"/>
              </a:rPr>
              <a:t>kklu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rU</a:t>
            </a:r>
            <a:r>
              <a:rPr dirty="0" sz="2500" lang="en-IN" smtClean="0">
                <a:latin typeface="Kruti Dev 010" pitchFamily="2" charset="0"/>
              </a:rPr>
              <a:t>=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vkl&amp;ikl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pDdj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dkVrh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jgrh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vkSj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Kku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izkIr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ldrk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thu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b="1" dirty="0" sz="2500" lang="en-IN" err="1" smtClean="0">
                <a:latin typeface="Kruti Dev 010" pitchFamily="2" charset="0"/>
              </a:rPr>
              <a:t>CykSaMsy</a:t>
            </a:r>
            <a:r>
              <a:rPr b="1" dirty="0" sz="2500" lang="en-IN" smtClean="0">
                <a:latin typeface="Kruti Dev 010" pitchFamily="2" charset="0"/>
              </a:rPr>
              <a:t> </a:t>
            </a:r>
            <a:r>
              <a:rPr dirty="0" sz="2500" lang="en-IN" smtClean="0">
                <a:latin typeface="Kruti Dev 010" pitchFamily="2" charset="0"/>
              </a:rPr>
              <a:t>us </a:t>
            </a:r>
            <a:r>
              <a:rPr dirty="0" sz="2500" lang="en-IN" err="1" smtClean="0">
                <a:latin typeface="Kruti Dev 010" pitchFamily="2" charset="0"/>
              </a:rPr>
              <a:t>fy</a:t>
            </a:r>
            <a:r>
              <a:rPr dirty="0" sz="2500" lang="en-IN" smtClean="0">
                <a:latin typeface="Kruti Dev 010" pitchFamily="2" charset="0"/>
              </a:rPr>
              <a:t>[</a:t>
            </a:r>
            <a:r>
              <a:rPr dirty="0" sz="2500" lang="en-IN" err="1" smtClean="0">
                <a:latin typeface="Kruti Dev 010" pitchFamily="2" charset="0"/>
              </a:rPr>
              <a:t>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gS&amp;ßrqyukRed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ljdkj</a:t>
            </a:r>
            <a:r>
              <a:rPr dirty="0" sz="2500" lang="en-IN" smtClean="0">
                <a:latin typeface="Kruti Dev 010" pitchFamily="2" charset="0"/>
              </a:rPr>
              <a:t> ;k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vè</a:t>
            </a:r>
            <a:r>
              <a:rPr dirty="0" sz="2500" lang="en-IN" smtClean="0">
                <a:latin typeface="Kruti Dev 010" pitchFamily="2" charset="0"/>
              </a:rPr>
              <a:t>;;u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mu </a:t>
            </a:r>
            <a:r>
              <a:rPr dirty="0" sz="2500" lang="en-IN" err="1" smtClean="0">
                <a:latin typeface="Kruti Dev 010" pitchFamily="2" charset="0"/>
              </a:rPr>
              <a:t>rjhdksa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tks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lekt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ewY;ksa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vfèkÑr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fooj.k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] </a:t>
            </a:r>
            <a:r>
              <a:rPr dirty="0" sz="2500" lang="en-IN" err="1" smtClean="0">
                <a:latin typeface="Kruti Dev 010" pitchFamily="2" charset="0"/>
              </a:rPr>
              <a:t>ijh</a:t>
            </a:r>
            <a:r>
              <a:rPr dirty="0" sz="2500" lang="en-IN" smtClean="0">
                <a:latin typeface="Kruti Dev 010" pitchFamily="2" charset="0"/>
              </a:rPr>
              <a:t>{</a:t>
            </a:r>
            <a:r>
              <a:rPr dirty="0" sz="2500" lang="en-IN" err="1" smtClean="0">
                <a:latin typeface="Kruti Dev 010" pitchFamily="2" charset="0"/>
              </a:rPr>
              <a:t>k.k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fd;k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gSAÞ</a:t>
            </a:r>
            <a:r>
              <a:rPr dirty="0" sz="2500" lang="en-IN" smtClean="0">
                <a:latin typeface="Kruti Dev 010" pitchFamily="2" charset="0"/>
              </a:rPr>
              <a:t> ;g </a:t>
            </a:r>
            <a:r>
              <a:rPr dirty="0" sz="2500" lang="en-IN" err="1" smtClean="0">
                <a:latin typeface="Kruti Dev 010" pitchFamily="2" charset="0"/>
              </a:rPr>
              <a:t>ijh</a:t>
            </a:r>
            <a:r>
              <a:rPr dirty="0" sz="2500" lang="en-IN" smtClean="0">
                <a:latin typeface="Kruti Dev 010" pitchFamily="2" charset="0"/>
              </a:rPr>
              <a:t>{</a:t>
            </a:r>
            <a:r>
              <a:rPr dirty="0" sz="2500" lang="en-IN" err="1" smtClean="0">
                <a:latin typeface="Kruti Dev 010" pitchFamily="2" charset="0"/>
              </a:rPr>
              <a:t>k.k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ewY;ksa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fu;eu</a:t>
            </a:r>
            <a:r>
              <a:rPr dirty="0" sz="2500" lang="en-IN" smtClean="0">
                <a:latin typeface="Kruti Dev 010" pitchFamily="2" charset="0"/>
              </a:rPr>
              <a:t>] :</a:t>
            </a:r>
            <a:r>
              <a:rPr dirty="0" sz="2500" lang="en-IN" err="1" smtClean="0">
                <a:latin typeface="Kruti Dev 010" pitchFamily="2" charset="0"/>
              </a:rPr>
              <a:t>ikUrj.k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fØ;kUo;u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lEcfUèkr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gksrk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izdkj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ewY;ksa</a:t>
            </a:r>
            <a:r>
              <a:rPr dirty="0" sz="2500" lang="en-IN" smtClean="0">
                <a:latin typeface="Kruti Dev 010" pitchFamily="2" charset="0"/>
              </a:rPr>
              <a:t> dh f=</a:t>
            </a:r>
            <a:r>
              <a:rPr dirty="0" sz="2500" lang="en-IN" err="1" smtClean="0">
                <a:latin typeface="Kruti Dev 010" pitchFamily="2" charset="0"/>
              </a:rPr>
              <a:t>keq</a:t>
            </a:r>
            <a:r>
              <a:rPr dirty="0" sz="2500" lang="en-IN" smtClean="0">
                <a:latin typeface="Kruti Dev 010" pitchFamily="2" charset="0"/>
              </a:rPr>
              <a:t>[</a:t>
            </a:r>
            <a:r>
              <a:rPr dirty="0" sz="2500" lang="en-IN" err="1" smtClean="0">
                <a:latin typeface="Kruti Dev 010" pitchFamily="2" charset="0"/>
              </a:rPr>
              <a:t>kh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izfØ;k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vè</a:t>
            </a:r>
            <a:r>
              <a:rPr dirty="0" sz="2500" lang="en-IN" smtClean="0">
                <a:latin typeface="Kruti Dev 010" pitchFamily="2" charset="0"/>
              </a:rPr>
              <a:t>;;u </a:t>
            </a:r>
            <a:r>
              <a:rPr dirty="0" sz="2500" lang="en-IN" err="1" smtClean="0">
                <a:latin typeface="Kruti Dev 010" pitchFamily="2" charset="0"/>
              </a:rPr>
              <a:t>fd;k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tkrk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bl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rjg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O;ogkjoknh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fopkjd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rqyukRed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jktuhfr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</a:t>
            </a:r>
            <a:r>
              <a:rPr dirty="0" sz="2500" lang="en-IN" smtClean="0">
                <a:latin typeface="Kruti Dev 010" pitchFamily="2" charset="0"/>
              </a:rPr>
              <a:t> {</a:t>
            </a:r>
            <a:r>
              <a:rPr dirty="0" sz="2500" lang="en-IN" err="1" smtClean="0">
                <a:latin typeface="Kruti Dev 010" pitchFamily="2" charset="0"/>
              </a:rPr>
              <a:t>ks</a:t>
            </a:r>
            <a:r>
              <a:rPr dirty="0" sz="2500" lang="en-IN" smtClean="0">
                <a:latin typeface="Kruti Dev 010" pitchFamily="2" charset="0"/>
              </a:rPr>
              <a:t>= </a:t>
            </a:r>
            <a:r>
              <a:rPr dirty="0" sz="2500" lang="en-IN" err="1" smtClean="0">
                <a:latin typeface="Kruti Dev 010" pitchFamily="2" charset="0"/>
              </a:rPr>
              <a:t>ewY;ksa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fu;e.k</a:t>
            </a:r>
            <a:r>
              <a:rPr dirty="0" sz="2500" lang="en-IN" smtClean="0">
                <a:latin typeface="Kruti Dev 010" pitchFamily="2" charset="0"/>
              </a:rPr>
              <a:t>] :</a:t>
            </a:r>
            <a:r>
              <a:rPr dirty="0" sz="2500" lang="en-IN" err="1" smtClean="0">
                <a:latin typeface="Kruti Dev 010" pitchFamily="2" charset="0"/>
              </a:rPr>
              <a:t>ikUrj.k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rFkk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dk;kZUo;u</a:t>
            </a:r>
            <a:r>
              <a:rPr dirty="0" sz="2500" lang="en-IN" smtClean="0">
                <a:latin typeface="Kruti Dev 010" pitchFamily="2" charset="0"/>
              </a:rPr>
              <a:t> rd </a:t>
            </a:r>
            <a:r>
              <a:rPr dirty="0" sz="2500" lang="en-IN" err="1" smtClean="0">
                <a:latin typeface="Kruti Dev 010" pitchFamily="2" charset="0"/>
              </a:rPr>
              <a:t>gh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lhfer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ekurs</a:t>
            </a:r>
            <a:r>
              <a:rPr dirty="0" sz="2500" lang="en-IN" smtClean="0">
                <a:latin typeface="Kruti Dev 010" pitchFamily="2" charset="0"/>
              </a:rPr>
              <a:t> </a:t>
            </a:r>
            <a:r>
              <a:rPr dirty="0" sz="2500" lang="en-IN" err="1" smtClean="0">
                <a:latin typeface="Kruti Dev 010" pitchFamily="2" charset="0"/>
              </a:rPr>
              <a:t>gSaA</a:t>
            </a:r>
            <a:endParaRPr dirty="0" sz="25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lastClr="000000" val="windowText"/>
      </a:dk1>
      <a:lt1>
        <a:sysClr lastClr="FFFFFF" val="window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PURNEA UNIVERSITY, PURNEA</dc:title>
  <dc:creator>SONY</dc:creator>
  <cp:lastModifiedBy>13287`</cp:lastModifiedBy>
  <dcterms:created xsi:type="dcterms:W3CDTF">2019-11-06T04:26:29Z</dcterms:created>
  <dcterms:modified xsi:type="dcterms:W3CDTF">2020-05-19T08:42:12Z</dcterms:modified>
</cp:coreProperties>
</file>