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69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999D09F2-E9F6-4206-AD08-E82B59A53567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98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IN"/>
          </a:p>
        </p:txBody>
      </p:sp>
      <p:sp>
        <p:nvSpPr>
          <p:cNvPr id="104869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104870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104870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92D55BC-A0FE-46FE-848C-A0AA01054207}" type="slidenum">
              <a:rPr lang="en-IN" smtClean="0"/>
              <a:t>‹#›</a:t>
            </a:fld>
            <a:endParaRPr lang="en-I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2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endParaRPr dirty="0" lang="en-IN"/>
          </a:p>
        </p:txBody>
      </p:sp>
      <p:sp>
        <p:nvSpPr>
          <p:cNvPr id="104861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92D55BC-A0FE-46FE-848C-A0AA01054207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22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588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9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0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91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92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ctr" vert="eaVert"/>
          <a:lstStyle>
            <a:lvl1pPr algn="l"/>
            <a:lvl2pPr algn="l"/>
            <a:lvl3pPr algn="l"/>
            <a:lvl4pPr algn="l"/>
            <a:lvl5pPr algn="l"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grpSp>
        <p:nvGrpSpPr>
          <p:cNvPr id="34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2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2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1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anchor="ctr"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3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</a:lvl1pPr>
            <a:lvl2pPr>
              <a:buClr>
                <a:schemeClr val="accent1"/>
              </a:buClr>
            </a:lvl2pPr>
            <a:lvl3pPr>
              <a:buClr>
                <a:schemeClr val="accent1"/>
              </a:buClr>
            </a:lvl3pPr>
            <a:lvl4pPr>
              <a:buClr>
                <a:schemeClr val="accent1"/>
              </a:buClr>
            </a:lvl4pPr>
            <a:lvl5pPr>
              <a:buClr>
                <a:schemeClr val="accent1"/>
              </a:buCl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04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1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2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3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4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 useBgFill="1">
        <p:nvSpPr>
          <p:cNvPr id="1048655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b="0" cap="none" sz="44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7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algn="ctr" indent="0" marL="0">
              <a:buNone/>
              <a:defRPr sz="2000">
                <a:solidFill>
                  <a:srgbClr val="FFFFFF"/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5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65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66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8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69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algn="ctr" indent="0" marL="0">
              <a:buNone/>
              <a:defRPr b="0" sz="2400" i="0">
                <a:solidFill>
                  <a:schemeClr val="tx2"/>
                </a:solidFill>
                <a:latin typeface="+mj-lt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71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7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7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7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42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104867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7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80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8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8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8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8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88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indent="0" marL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44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048689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0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1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92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93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94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95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36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48634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5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6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637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638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b="0" sz="28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40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64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IN"/>
          </a:p>
        </p:txBody>
      </p:sp>
      <p:sp>
        <p:nvSpPr>
          <p:cNvPr id="104864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644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algn="bl" blurRad="12700" dir="5400000" dist="5000" endPos="30000" rotWithShape="0" stA="30000" sy="-100000"/>
          </a:effectLst>
          <a:scene3d>
            <a:camera prst="perspectiveContrastingLeftFacing" fov="600000">
              <a:rot lat="240000" lon="19799999" rev="0"/>
            </a:camera>
            <a:lightRig dir="t" rig="threeP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algn="ctr" indent="0" marL="0">
              <a:buNone/>
              <a:defRPr sz="3200">
                <a:solidFill>
                  <a:schemeClr val="bg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grpSp>
        <p:nvGrpSpPr>
          <p:cNvPr id="9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04857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7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>
          <p:nvSpPr>
            <p:cNvPr id="104858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  <p:sp useBgFill="1">
          <p:nvSpPr>
            <p:cNvPr id="104858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anchor="t" anchorCtr="0" bIns="45720" compatLnSpc="1" lIns="91440" numCol="1" rIns="91440" tIns="45720" vert="horz" wrap="square">
              <a:prstTxWarp prst="textNoShape"/>
            </a:bodyPr>
            <a:p>
              <a:endParaRPr lang="en-US"/>
            </a:p>
          </p:txBody>
        </p:sp>
      </p:grpSp>
      <p:sp>
        <p:nvSpPr>
          <p:cNvPr id="104858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64668A9-95D0-4CD1-9521-64B2BEAB2398}" type="datetimeFigureOut">
              <a:rPr lang="en-US" smtClean="0"/>
              <a:t>3/27/2020</a:t>
            </a:fld>
            <a:endParaRPr lang="en-I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FD5063-EB8F-417F-82C9-D1C4FA094C19}" type="slidenum">
              <a:rPr lang="en-IN" smtClean="0"/>
              <a:t>‹#›</a:t>
            </a:fld>
            <a:endParaRPr lang="en-IN"/>
          </a:p>
        </p:txBody>
      </p:sp>
      <p:sp>
        <p:nvSpPr>
          <p:cNvPr id="1048586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27432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5762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855663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4300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463040" rtl="0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78308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10312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242316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743200" rtl="0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M.L.ARYA COLLEGE, KASBA</a:t>
            </a:r>
            <a:br>
              <a:rPr b="1" dirty="0" sz="36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PURNEA UNIVERSITY PURNIA</a:t>
            </a:r>
            <a:br>
              <a:rPr b="1" dirty="0" sz="28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b="1" dirty="0" sz="28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b="1" dirty="0" sz="3200" i="1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DEPARTMENT OF POLITICAL SCIENCE</a:t>
            </a:r>
            <a:endParaRPr b="1" dirty="0" sz="3200" i="1" lang="en-IN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9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038492"/>
          </a:xfrm>
        </p:spPr>
        <p:txBody>
          <a:bodyPr>
            <a:normAutofit/>
          </a:bodyPr>
          <a:p>
            <a:pPr algn="l"/>
            <a:endParaRPr dirty="0" lang="en-US"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b="1" dirty="0" lang="en-US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b="1" dirty="0" lang="en-US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Dr.Anunay</a:t>
            </a:r>
            <a:r>
              <a:rPr b="1" dirty="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Prakash Sinha</a:t>
            </a:r>
          </a:p>
          <a:p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Guest Faculty/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Deptt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Of  Pol. Sc.</a:t>
            </a:r>
            <a:endParaRPr dirty="0" i="1" lang="en-IN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M.L.Arya</a:t>
            </a:r>
            <a:r>
              <a:rPr dirty="0" i="1" lang="en-US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College, </a:t>
            </a:r>
            <a:r>
              <a:rPr dirty="0" i="1" lang="en-US" err="1">
                <a:solidFill>
                  <a:schemeClr val="bg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dirty="0" i="1" lang="en-US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dirty="0" i="1" lang="en-US" smtClean="0">
              <a:solidFill>
                <a:schemeClr val="bg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–</a:t>
            </a:r>
            <a:r>
              <a:rPr b="1"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Authority; evolution, features &amp; nature.</a:t>
            </a:r>
          </a:p>
          <a:p>
            <a:endParaRPr dirty="0" lang="en-US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Date – </a:t>
            </a:r>
          </a:p>
          <a:p>
            <a:r>
              <a:rPr dirty="0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 </a:t>
            </a:r>
            <a:r>
              <a:rPr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–M</a:t>
            </a:r>
            <a:r>
              <a:rPr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dirty="0" i="1"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dirty="0" i="1" lang="en-IN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sz="3200"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PPT 19</a:t>
            </a:r>
            <a:endParaRPr b="1" dirty="0" sz="3200" lang="en-IN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&amp; </a:t>
            </a:r>
            <a:r>
              <a:rPr dirty="0" lang="en-US" err="1" smtClean="0">
                <a:latin typeface="Kruti Dev 010" pitchFamily="2" charset="0"/>
              </a:rPr>
              <a:t>rRo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jkTl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izkphu</a:t>
            </a:r>
            <a:r>
              <a:rPr dirty="0" lang="en-US" smtClean="0">
                <a:latin typeface="Kruti Dev 010" pitchFamily="2" charset="0"/>
              </a:rPr>
              <a:t> ,</a:t>
            </a:r>
            <a:r>
              <a:rPr dirty="0" lang="en-US" err="1" smtClean="0">
                <a:latin typeface="Kruti Dev 010" pitchFamily="2" charset="0"/>
              </a:rPr>
              <a:t>oa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ekSfyd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vo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kkj.kk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fodkl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lqdjkr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IysVks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vkxLVkbu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vkfn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izkjaHk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ysfdu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O;kid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foospu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eSDl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csoj</a:t>
            </a:r>
            <a:r>
              <a:rPr dirty="0" lang="en-US" smtClean="0">
                <a:latin typeface="Kruti Dev 010" pitchFamily="2" charset="0"/>
              </a:rPr>
              <a:t> us 1922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fd;k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rhu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Lo:I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crk</a:t>
            </a:r>
            <a:r>
              <a:rPr dirty="0" lang="en-US" smtClean="0">
                <a:latin typeface="Kruti Dev 010" pitchFamily="2" charset="0"/>
              </a:rPr>
              <a:t>,&amp; </a:t>
            </a:r>
            <a:r>
              <a:rPr dirty="0" lang="en-US" err="1" smtClean="0">
                <a:latin typeface="Kruti Dev 010" pitchFamily="2" charset="0"/>
              </a:rPr>
              <a:t>oS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kkfud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ijaijkxr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dfj”ekoknhA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vkt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bldk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fodkl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bruk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x;k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jk’V</a:t>
            </a:r>
            <a:r>
              <a:rPr dirty="0" lang="en-US" smtClean="0">
                <a:latin typeface="Kruti Dev 010" pitchFamily="2" charset="0"/>
              </a:rPr>
              <a:t>ª </a:t>
            </a:r>
            <a:r>
              <a:rPr dirty="0" lang="en-US" err="1" smtClean="0">
                <a:latin typeface="Kruti Dev 010" pitchFamily="2" charset="0"/>
              </a:rPr>
              <a:t>jkT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ls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ysdj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varjkZ’Vªh</a:t>
            </a:r>
            <a:r>
              <a:rPr dirty="0" lang="en-US" smtClean="0">
                <a:latin typeface="Kruti Dev 010" pitchFamily="2" charset="0"/>
              </a:rPr>
              <a:t>; </a:t>
            </a:r>
            <a:r>
              <a:rPr dirty="0" lang="en-US" err="1" smtClean="0">
                <a:latin typeface="Kruti Dev 010" pitchFamily="2" charset="0"/>
              </a:rPr>
              <a:t>laxBu</a:t>
            </a:r>
            <a:endParaRPr dirty="0" lang="en-US" smtClean="0">
              <a:latin typeface="Kruti Dev 010" pitchFamily="2" charset="0"/>
            </a:endParaRPr>
          </a:p>
        </p:txBody>
      </p:sp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lRrk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dk</a:t>
            </a:r>
            <a:r>
              <a:rPr b="1" dirty="0" sz="3200" lang="en-US" smtClean="0">
                <a:latin typeface="Kruti Dev 010" pitchFamily="2" charset="0"/>
              </a:rPr>
              <a:t> </a:t>
            </a:r>
            <a:r>
              <a:rPr b="1" dirty="0" sz="3200" lang="en-US" err="1" smtClean="0">
                <a:latin typeface="Kruti Dev 010" pitchFamily="2" charset="0"/>
              </a:rPr>
              <a:t>fodkl</a:t>
            </a:r>
            <a:r>
              <a:rPr b="1" dirty="0" sz="3200" lang="en-US" smtClean="0">
                <a:latin typeface="Kruti Dev 010" pitchFamily="2" charset="0"/>
              </a:rPr>
              <a:t> &amp;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}</a:t>
            </a:r>
            <a:r>
              <a:rPr dirty="0" lang="en-US" err="1" smtClean="0">
                <a:latin typeface="Kruti Dev 010" pitchFamily="2" charset="0"/>
              </a:rPr>
              <a:t>kjk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tqM+s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gq</a:t>
            </a:r>
            <a:r>
              <a:rPr dirty="0" lang="en-US" smtClean="0">
                <a:latin typeface="Kruti Dev 010" pitchFamily="2" charset="0"/>
              </a:rPr>
              <a:t>,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vkt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ifjokj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lewg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ppZ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laxBu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rFkk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laLFkk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fdlh&amp;u&amp;flh</a:t>
            </a:r>
            <a:r>
              <a:rPr dirty="0" lang="en-US" smtClean="0">
                <a:latin typeface="Kruti Dev 010" pitchFamily="2" charset="0"/>
              </a:rPr>
              <a:t> :</a:t>
            </a:r>
            <a:r>
              <a:rPr dirty="0" lang="en-US" err="1" smtClean="0">
                <a:latin typeface="Kruti Dev 010" pitchFamily="2" charset="0"/>
              </a:rPr>
              <a:t>Ik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fuokl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endParaRPr dirty="0" lang="en-US" smtClean="0">
              <a:latin typeface="Kruti Dev 010" pitchFamily="2" charset="0"/>
            </a:endParaRPr>
          </a:p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fo”ks’krk,W</a:t>
            </a:r>
            <a:r>
              <a:rPr dirty="0" lang="en-US" smtClean="0">
                <a:latin typeface="Kruti Dev 010" pitchFamily="2" charset="0"/>
              </a:rPr>
              <a:t>&amp;</a:t>
            </a:r>
          </a:p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vkSipkfjd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fuf”pr</a:t>
            </a:r>
            <a:r>
              <a:rPr dirty="0" lang="en-US" smtClean="0">
                <a:latin typeface="Kruti Dev 010" pitchFamily="2" charset="0"/>
              </a:rPr>
              <a:t> ,</a:t>
            </a:r>
            <a:r>
              <a:rPr dirty="0" lang="en-US" err="1" smtClean="0">
                <a:latin typeface="Kruti Dev 010" pitchFamily="2" charset="0"/>
              </a:rPr>
              <a:t>oa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fof”k’V</a:t>
            </a:r>
            <a:endParaRPr dirty="0" lang="en-US" smtClean="0">
              <a:latin typeface="Kruti Dev 010" pitchFamily="2" charset="0"/>
            </a:endParaRPr>
          </a:p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vf</a:t>
            </a:r>
            <a:r>
              <a:rPr dirty="0" lang="en-US" smtClean="0">
                <a:latin typeface="Kruti Dev 010" pitchFamily="2" charset="0"/>
              </a:rPr>
              <a:t>/</a:t>
            </a:r>
            <a:r>
              <a:rPr dirty="0" lang="en-US" err="1" smtClean="0">
                <a:latin typeface="Kruti Dev 010" pitchFamily="2" charset="0"/>
              </a:rPr>
              <a:t>kd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Hkwfedk</a:t>
            </a:r>
            <a:r>
              <a:rPr dirty="0" lang="en-US" smtClean="0">
                <a:latin typeface="Kruti Dev 010" pitchFamily="2" charset="0"/>
              </a:rPr>
              <a:t> v/</a:t>
            </a:r>
            <a:r>
              <a:rPr dirty="0" lang="en-US" err="1" smtClean="0">
                <a:latin typeface="Kruti Dev 010" pitchFamily="2" charset="0"/>
              </a:rPr>
              <a:t>khuLFkksa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gksrh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]</a:t>
            </a:r>
          </a:p>
        </p:txBody>
      </p:sp>
      <p:sp>
        <p:nvSpPr>
          <p:cNvPr id="104861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 smtClean="0"/>
              <a:t> </a:t>
            </a:r>
            <a:endParaRPr dirty="0"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1667" lnSpcReduction="2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dkuwuh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oLrqijd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laxBukRed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gS,oa</a:t>
            </a:r>
            <a:r>
              <a:rPr dirty="0" lang="en-US" smtClean="0">
                <a:latin typeface="Kruti Dev 010" pitchFamily="2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,d </a:t>
            </a:r>
            <a:r>
              <a:rPr dirty="0" lang="en-US" err="1" smtClean="0">
                <a:latin typeface="Kruti Dev 010" pitchFamily="2" charset="0"/>
              </a:rPr>
              <a:t>fo”ks’k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igukok</a:t>
            </a:r>
            <a:r>
              <a:rPr dirty="0" lang="en-US" smtClean="0">
                <a:latin typeface="Kruti Dev 010" pitchFamily="2" charset="0"/>
              </a:rPr>
              <a:t>] </a:t>
            </a:r>
            <a:r>
              <a:rPr dirty="0" lang="en-US" err="1" smtClean="0">
                <a:latin typeface="Kruti Dev 010" pitchFamily="2" charset="0"/>
              </a:rPr>
              <a:t>rkt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fLFkfr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endParaRPr dirty="0" lang="en-US" smtClean="0">
              <a:latin typeface="Kruti Dev 010" pitchFamily="2" charset="0"/>
            </a:endParaRPr>
          </a:p>
          <a:p>
            <a:pPr algn="just">
              <a:lnSpc>
                <a:spcPct val="150000"/>
              </a:lnSpc>
            </a:pPr>
            <a:endParaRPr dirty="0" lang="en-US" smtClean="0">
              <a:latin typeface="Kruti Dev 010" pitchFamily="2" charset="0"/>
            </a:endParaRPr>
          </a:p>
          <a:p>
            <a:pPr algn="ctr">
              <a:lnSpc>
                <a:spcPct val="150000"/>
              </a:lnSpc>
            </a:pP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izdqfr</a:t>
            </a:r>
            <a:endParaRPr dirty="0" lang="en-US" smtClean="0">
              <a:latin typeface="Kruti Dev 010" pitchFamily="2" charset="0"/>
            </a:endParaRPr>
          </a:p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izd`fr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laca</a:t>
            </a:r>
            <a:r>
              <a:rPr dirty="0" lang="en-US" smtClean="0">
                <a:latin typeface="Kruti Dev 010" pitchFamily="2" charset="0"/>
              </a:rPr>
              <a:t>/k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izpfyr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nks</a:t>
            </a:r>
            <a:r>
              <a:rPr dirty="0" lang="en-US" smtClean="0">
                <a:latin typeface="Kruti Dev 010" pitchFamily="2" charset="0"/>
              </a:rPr>
              <a:t> fl)</a:t>
            </a:r>
            <a:r>
              <a:rPr dirty="0" lang="en-US" err="1" smtClean="0">
                <a:latin typeface="Kruti Dev 010" pitchFamily="2" charset="0"/>
              </a:rPr>
              <a:t>kar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fuEuor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endParaRPr dirty="0" lang="en-US" smtClean="0">
              <a:latin typeface="Kruti Dev 010" pitchFamily="2" charset="0"/>
            </a:endParaRPr>
          </a:p>
          <a:p>
            <a:pPr algn="ctr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 </a:t>
            </a:r>
            <a:r>
              <a:rPr dirty="0" lang="en-US" err="1" smtClean="0">
                <a:latin typeface="Kruti Dev 010" pitchFamily="2" charset="0"/>
              </a:rPr>
              <a:t>vkSipkfjd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fl)</a:t>
            </a:r>
            <a:r>
              <a:rPr dirty="0" lang="en-US" err="1" smtClean="0">
                <a:latin typeface="Kruti Dev 010" pitchFamily="2" charset="0"/>
              </a:rPr>
              <a:t>kr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endParaRPr dirty="0" lang="en-IN">
              <a:latin typeface="Kruti Dev 010" pitchFamily="2" charset="0"/>
            </a:endParaRPr>
          </a:p>
        </p:txBody>
      </p:sp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dirty="0" sz="3200" lang="en-US" smtClean="0">
                <a:latin typeface="Kruti Dev 010" pitchFamily="2" charset="0"/>
              </a:rPr>
              <a:t> </a:t>
            </a:r>
            <a:r>
              <a:rPr b="1" dirty="0" sz="3200" lang="en-US" smtClean="0">
                <a:latin typeface="Kruti Dev 010" pitchFamily="2" charset="0"/>
              </a:rPr>
              <a:t>  </a:t>
            </a:r>
            <a:endParaRPr b="1"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5833" lnSpcReduction="10000"/>
          </a:bodyPr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Lohd`fr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lRrk&amp;fl</a:t>
            </a:r>
            <a:r>
              <a:rPr dirty="0" lang="en-US" smtClean="0">
                <a:latin typeface="Kruti Dev 010" pitchFamily="2" charset="0"/>
              </a:rPr>
              <a:t>)</a:t>
            </a:r>
            <a:r>
              <a:rPr dirty="0" lang="en-US" err="1" smtClean="0">
                <a:latin typeface="Kruti Dev 010" pitchFamily="2" charset="0"/>
              </a:rPr>
              <a:t>kUr</a:t>
            </a:r>
            <a:r>
              <a:rPr dirty="0" lang="en-US" smtClean="0">
                <a:latin typeface="Kruti Dev 010" pitchFamily="2" charset="0"/>
              </a:rPr>
              <a:t> A</a:t>
            </a:r>
          </a:p>
          <a:p>
            <a:pPr algn="just">
              <a:lnSpc>
                <a:spcPct val="150000"/>
              </a:lnSpc>
            </a:pPr>
            <a:r>
              <a:rPr dirty="0" lang="en-US" err="1" smtClean="0">
                <a:latin typeface="Kruti Dev 010" pitchFamily="2" charset="0"/>
              </a:rPr>
              <a:t>vkSipkfjd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&amp;fl)</a:t>
            </a:r>
            <a:r>
              <a:rPr dirty="0" lang="en-US" err="1" smtClean="0">
                <a:latin typeface="Kruti Dev 010" pitchFamily="2" charset="0"/>
              </a:rPr>
              <a:t>kUr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vuqlkj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mij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lsuhps</a:t>
            </a:r>
            <a:r>
              <a:rPr dirty="0" lang="en-US" smtClean="0">
                <a:latin typeface="Kruti Dev 010" pitchFamily="2" charset="0"/>
              </a:rPr>
              <a:t> dh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pyrh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</a:t>
            </a:r>
            <a:r>
              <a:rPr dirty="0" lang="en-US" smtClean="0">
                <a:latin typeface="Kruti Dev 010" pitchFamily="2" charset="0"/>
              </a:rPr>
              <a:t> A </a:t>
            </a:r>
          </a:p>
          <a:p>
            <a:pPr algn="just">
              <a:lnSpc>
                <a:spcPct val="150000"/>
              </a:lnSpc>
            </a:pP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tcfd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Lohd`fr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lRrk&amp;fl</a:t>
            </a:r>
            <a:r>
              <a:rPr dirty="0" lang="en-US" smtClean="0">
                <a:latin typeface="Kruti Dev 010" pitchFamily="2" charset="0"/>
              </a:rPr>
              <a:t>)</a:t>
            </a:r>
            <a:r>
              <a:rPr dirty="0" lang="en-US" err="1" smtClean="0">
                <a:latin typeface="Kruti Dev 010" pitchFamily="2" charset="0"/>
              </a:rPr>
              <a:t>kUr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dsoy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dkuwuh</a:t>
            </a:r>
            <a:r>
              <a:rPr dirty="0" lang="en-US" smtClean="0">
                <a:latin typeface="Kruti Dev 010" pitchFamily="2" charset="0"/>
              </a:rPr>
              <a:t> :I </a:t>
            </a:r>
            <a:r>
              <a:rPr dirty="0" lang="en-US" err="1" smtClean="0">
                <a:latin typeface="Kruti Dev 010" pitchFamily="2" charset="0"/>
              </a:rPr>
              <a:t>gksrk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tc</a:t>
            </a:r>
            <a:r>
              <a:rPr dirty="0" lang="en-US" smtClean="0">
                <a:latin typeface="Kruti Dev 010" pitchFamily="2" charset="0"/>
              </a:rPr>
              <a:t> v/</a:t>
            </a:r>
            <a:r>
              <a:rPr dirty="0" lang="en-US" err="1" smtClean="0">
                <a:latin typeface="Kruti Dev 010" pitchFamily="2" charset="0"/>
              </a:rPr>
              <a:t>khuLFkk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viuh</a:t>
            </a:r>
            <a:r>
              <a:rPr dirty="0" lang="en-US" smtClean="0">
                <a:latin typeface="Kruti Dev 010" pitchFamily="2" charset="0"/>
              </a:rPr>
              <a:t> le&gt; </a:t>
            </a:r>
            <a:r>
              <a:rPr dirty="0" lang="en-US" err="1" smtClean="0">
                <a:latin typeface="Kruti Dev 010" pitchFamily="2" charset="0"/>
              </a:rPr>
              <a:t>vkSj</a:t>
            </a:r>
            <a:r>
              <a:rPr dirty="0" lang="en-US" smtClean="0">
                <a:latin typeface="Kruti Dev 010" pitchFamily="2" charset="0"/>
              </a:rPr>
              <a:t> ;</a:t>
            </a:r>
            <a:r>
              <a:rPr dirty="0" lang="en-US" err="1" smtClean="0">
                <a:latin typeface="Kruti Dev 010" pitchFamily="2" charset="0"/>
              </a:rPr>
              <a:t>ksX;rk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ds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nk;js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esa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vkns”k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Lohdkjdjsa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rks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og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Lohd`fr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lRrk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fLFkfr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gks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dirty="0" lang="en-US" err="1" smtClean="0">
                <a:latin typeface="Kruti Dev 010" pitchFamily="2" charset="0"/>
              </a:rPr>
              <a:t>tkrh</a:t>
            </a:r>
            <a:r>
              <a:rPr dirty="0" lang="en-US" smtClean="0">
                <a:latin typeface="Kruti Dev 010" pitchFamily="2" charset="0"/>
              </a:rPr>
              <a:t> </a:t>
            </a:r>
            <a:r>
              <a:rPr lang="en-US" smtClean="0">
                <a:latin typeface="Kruti Dev 010" pitchFamily="2" charset="0"/>
              </a:rPr>
              <a:t>gSA</a:t>
            </a:r>
            <a:endParaRPr dirty="0" lang="en-US" smtClean="0">
              <a:latin typeface="Kruti Dev 010" pitchFamily="2" charset="0"/>
            </a:endParaRPr>
          </a:p>
        </p:txBody>
      </p:sp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algn="l"/>
            <a:r>
              <a:rPr b="1" dirty="0" sz="3200" lang="en-US" smtClean="0">
                <a:latin typeface="Kruti Dev 010" pitchFamily="2" charset="0"/>
              </a:rPr>
              <a:t> </a:t>
            </a:r>
            <a:endParaRPr dirty="0" sz="3200" lang="en-IN">
              <a:latin typeface="Kruti Dev 010" pitchFamily="2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lastClr="000000" val="windowText"/>
      </a:dk1>
      <a:lt1>
        <a:sysClr lastClr="FFFFFF" val="window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r="5400000" dist="254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dir="tl" rig="flat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user</dc:creator>
  <cp:lastModifiedBy>13287`</cp:lastModifiedBy>
  <dcterms:created xsi:type="dcterms:W3CDTF">2019-11-16T16:13:29Z</dcterms:created>
  <dcterms:modified xsi:type="dcterms:W3CDTF">2020-05-29T05:38:02Z</dcterms:modified>
</cp:coreProperties>
</file>