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70701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8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2526E10A-045F-4EF5-B2A2-322D9A7AFDAC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99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IN"/>
          </a:p>
        </p:txBody>
      </p:sp>
      <p:sp>
        <p:nvSpPr>
          <p:cNvPr id="104870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0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3ED6E974-0275-4A0E-ADF3-00E797BC0656}" type="slidenum">
              <a:rPr lang="en-IN" smtClean="0"/>
              <a:t>‹#›</a:t>
            </a:fld>
            <a:endParaRPr lang="en-I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IN"/>
          </a:p>
        </p:txBody>
      </p:sp>
      <p:sp>
        <p:nvSpPr>
          <p:cNvPr id="10486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3ED6E974-0275-4A0E-ADF3-00E797BC0656}" type="slidenum">
              <a:rPr lang="en-IN" smtClean="0"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5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grpSp>
        <p:nvGrpSpPr>
          <p:cNvPr id="42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3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4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61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2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3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4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65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75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6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8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9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8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1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14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1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8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89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50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9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94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5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6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4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4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4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54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12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1632243"/>
          </a:xfrm>
        </p:spPr>
        <p:txBody>
          <a:bodyPr>
            <a:normAutofit/>
          </a:bodyPr>
          <a:p>
            <a:r>
              <a:rPr b="1" dirty="0" sz="3200" lang="en-US">
                <a:solidFill>
                  <a:schemeClr val="tx1"/>
                </a:solidFill>
              </a:rPr>
              <a:t>M.L. </a:t>
            </a:r>
            <a:r>
              <a:rPr b="1" dirty="0" sz="3200" lang="en-US" err="1">
                <a:solidFill>
                  <a:schemeClr val="tx1"/>
                </a:solidFill>
              </a:rPr>
              <a:t>Arya</a:t>
            </a:r>
            <a:r>
              <a:rPr b="1" dirty="0" sz="3200" lang="en-US">
                <a:solidFill>
                  <a:schemeClr val="tx1"/>
                </a:solidFill>
              </a:rPr>
              <a:t> College, </a:t>
            </a:r>
            <a:r>
              <a:rPr b="1" dirty="0" sz="3200" lang="en-US" err="1" smtClean="0">
                <a:solidFill>
                  <a:schemeClr val="tx1"/>
                </a:solidFill>
              </a:rPr>
              <a:t>Kasba</a:t>
            </a:r>
            <a:r>
              <a:rPr b="1" dirty="0" sz="3200" lang="en-US" smtClean="0">
                <a:solidFill>
                  <a:schemeClr val="tx1"/>
                </a:solidFill>
              </a:rPr>
              <a:t/>
            </a:r>
            <a:br>
              <a:rPr b="1" dirty="0" sz="3200" lang="en-US" smtClean="0">
                <a:solidFill>
                  <a:schemeClr val="tx1"/>
                </a:solidFill>
              </a:rPr>
            </a:br>
            <a:r>
              <a:rPr b="1" dirty="0" sz="2400" lang="en-US"/>
              <a:t>(NAAC “B” Grade College)</a:t>
            </a:r>
            <a:endParaRPr dirty="0" sz="2400"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7272366" cy="3361928"/>
          </a:xfrm>
        </p:spPr>
        <p:txBody>
          <a:bodyPr>
            <a:normAutofit fontScale="60000" lnSpcReduction="20000"/>
          </a:bodyPr>
          <a:p>
            <a:endParaRPr dirty="0" sz="280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COMPARATIVE POLITICS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Topic-Approaches to the Study of Comparative Politics</a:t>
            </a:r>
            <a:endParaRPr b="1" dirty="0" sz="2900" lang="en-US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/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</a:t>
            </a:r>
          </a:p>
          <a:p>
            <a:pPr algn="r"/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				       </a:t>
            </a:r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Presented By </a:t>
            </a:r>
          </a:p>
          <a:p>
            <a:pPr algn="r"/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b="1" dirty="0" sz="3200" lang="en-US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  <a:endParaRPr b="1" dirty="0" sz="2200" lang="en-IN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97152" name="Picture 3" descr="download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210668"/>
            <a:ext cx="1872208" cy="1752600"/>
          </a:xfrm>
          <a:prstGeom prst="rect"/>
        </p:spPr>
      </p:pic>
      <p:pic>
        <p:nvPicPr>
          <p:cNvPr id="2097153" name="Picture 4" descr="images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020272" y="163798"/>
            <a:ext cx="1905000" cy="17526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Autofit/>
          </a:bodyPr>
          <a:p>
            <a:pPr algn="just">
              <a:buNone/>
            </a:pPr>
            <a:r>
              <a:rPr dirty="0" sz="2400" lang="en-IN" smtClean="0">
                <a:latin typeface="Kruti Dev 010" pitchFamily="2" charset="0"/>
              </a:rPr>
              <a:t>		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fo'ys"k.k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bfrgkl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mruk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izkphu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ftruk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LFkkiuk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bfrgklA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euq</a:t>
            </a:r>
            <a:r>
              <a:rPr dirty="0" sz="2400" lang="en-IN" smtClean="0">
                <a:latin typeface="Kruti Dev 010" pitchFamily="2" charset="0"/>
              </a:rPr>
              <a:t>"; </a:t>
            </a:r>
            <a:r>
              <a:rPr dirty="0" sz="2400" lang="en-IN" err="1" smtClean="0">
                <a:latin typeface="Kruti Dev 010" pitchFamily="2" charset="0"/>
              </a:rPr>
              <a:t>izkjEHk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Js"Brk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vjLrq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ysdj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vkt</a:t>
            </a:r>
            <a:r>
              <a:rPr dirty="0" sz="2400" lang="en-IN" smtClean="0">
                <a:latin typeface="Kruti Dev 010" pitchFamily="2" charset="0"/>
              </a:rPr>
              <a:t> rd </a:t>
            </a:r>
            <a:r>
              <a:rPr dirty="0" sz="2400" lang="en-IN" err="1" smtClean="0">
                <a:latin typeface="Kruti Dev 010" pitchFamily="2" charset="0"/>
              </a:rPr>
              <a:t>euq</a:t>
            </a:r>
            <a:r>
              <a:rPr dirty="0" sz="2400" lang="en-IN" smtClean="0">
                <a:latin typeface="Kruti Dev 010" pitchFamily="2" charset="0"/>
              </a:rPr>
              <a:t>";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;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o </a:t>
            </a:r>
            <a:r>
              <a:rPr dirty="0" sz="2400" lang="en-IN" err="1" smtClean="0">
                <a:latin typeface="Kruti Dev 010" pitchFamily="2" charset="0"/>
              </a:rPr>
              <a:t>ljdkj</a:t>
            </a:r>
            <a:r>
              <a:rPr dirty="0" sz="2400" lang="en-IN" smtClean="0">
                <a:latin typeface="Kruti Dev 010" pitchFamily="2" charset="0"/>
              </a:rPr>
              <a:t> d y{;</a:t>
            </a:r>
            <a:r>
              <a:rPr dirty="0" sz="2400" lang="en-IN" err="1" smtClean="0">
                <a:latin typeface="Kruti Dev 010" pitchFamily="2" charset="0"/>
              </a:rPr>
              <a:t>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vuqdwy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cuk;k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,\ </a:t>
            </a:r>
            <a:r>
              <a:rPr dirty="0" sz="2400" lang="en-IN" err="1" smtClean="0">
                <a:latin typeface="Kruti Dev 010" pitchFamily="2" charset="0"/>
              </a:rPr>
              <a:t>lHkh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vewd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vewd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lQyrk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vlQyrk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euu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mUgksaus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izkjEHk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egRo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fn;k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fo'ys"k.k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egRoiw.kZ</a:t>
            </a:r>
            <a:r>
              <a:rPr dirty="0" sz="2400" lang="en-IN" smtClean="0">
                <a:latin typeface="Kruti Dev 010" pitchFamily="2" charset="0"/>
              </a:rPr>
              <a:t> cu </a:t>
            </a:r>
            <a:r>
              <a:rPr dirty="0" sz="2400" lang="en-IN" err="1" smtClean="0">
                <a:latin typeface="Kruti Dev 010" pitchFamily="2" charset="0"/>
              </a:rPr>
              <a:t>x;k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f}</a:t>
            </a:r>
            <a:r>
              <a:rPr dirty="0" sz="2400" lang="en-IN" err="1" smtClean="0">
                <a:latin typeface="Kruti Dev 010" pitchFamily="2" charset="0"/>
              </a:rPr>
              <a:t>rh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fo'o;q</a:t>
            </a:r>
            <a:r>
              <a:rPr dirty="0" sz="2400" lang="en-IN" smtClean="0">
                <a:latin typeface="Kruti Dev 010" pitchFamily="2" charset="0"/>
              </a:rPr>
              <a:t>)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igys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ijEijkxr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rjhdksa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vkèkkfjr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ysfdu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vkèkqfud</a:t>
            </a:r>
            <a:r>
              <a:rPr dirty="0" sz="2400" lang="en-IN" smtClean="0">
                <a:latin typeface="Kruti Dev 010" pitchFamily="2" charset="0"/>
              </a:rPr>
              <a:t> cu </a:t>
            </a:r>
            <a:r>
              <a:rPr dirty="0" sz="2400" lang="en-IN" err="1" smtClean="0">
                <a:latin typeface="Kruti Dev 010" pitchFamily="2" charset="0"/>
              </a:rPr>
              <a:t>x;k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f}</a:t>
            </a:r>
            <a:r>
              <a:rPr dirty="0" sz="2400" lang="en-IN" err="1" smtClean="0">
                <a:latin typeface="Kruti Dev 010" pitchFamily="2" charset="0"/>
              </a:rPr>
              <a:t>rh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fo'o;q</a:t>
            </a:r>
            <a:r>
              <a:rPr dirty="0" sz="2400" lang="en-IN" smtClean="0">
                <a:latin typeface="Kruti Dev 010" pitchFamily="2" charset="0"/>
              </a:rPr>
              <a:t>)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tfVy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ifjfLFkfr;ksa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fo"k</a:t>
            </a:r>
            <a:r>
              <a:rPr dirty="0" sz="2400" lang="en-IN" smtClean="0">
                <a:latin typeface="Kruti Dev 010" pitchFamily="2" charset="0"/>
              </a:rPr>
              <a:t>; {</a:t>
            </a:r>
            <a:r>
              <a:rPr dirty="0" sz="2400" lang="en-IN" err="1" smtClean="0">
                <a:latin typeface="Kruti Dev 010" pitchFamily="2" charset="0"/>
              </a:rPr>
              <a:t>ks</a:t>
            </a:r>
            <a:r>
              <a:rPr dirty="0" sz="2400" lang="en-IN" smtClean="0">
                <a:latin typeface="Kruti Dev 010" pitchFamily="2" charset="0"/>
              </a:rPr>
              <a:t>=k o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ifjorZu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ykdj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vkèkqfud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vifjgk;Z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fn;k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rjg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mHkj</a:t>
            </a:r>
            <a:r>
              <a:rPr dirty="0" sz="2400" lang="en-IN" smtClean="0">
                <a:latin typeface="Kruti Dev 010" pitchFamily="2" charset="0"/>
              </a:rPr>
              <a:t> x,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%&amp;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400" lang="en-IN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400" lang="en-IN" err="1" smtClean="0">
                <a:latin typeface="Kruti Dev 010" pitchFamily="2" charset="0"/>
              </a:rPr>
              <a:t>ijEijkxr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kqfud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n`f"Vdks.kA</a:t>
            </a:r>
            <a:endParaRPr dirty="0" sz="2400" lang="en-IN">
              <a:latin typeface="Kruti Dev 010" pitchFamily="2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dirty="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p>
            <a:pPr algn="just">
              <a:buNone/>
            </a:pPr>
            <a:r>
              <a:rPr dirty="0" sz="2400" lang="en-IN" smtClean="0">
                <a:latin typeface="Kruti Dev 010" pitchFamily="2" charset="0"/>
              </a:rPr>
              <a:t>		</a:t>
            </a:r>
            <a:r>
              <a:rPr dirty="0" sz="2400" lang="en-IN" err="1" smtClean="0">
                <a:latin typeface="Kruti Dev 010" pitchFamily="2" charset="0"/>
              </a:rPr>
              <a:t>vjLrq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ijEijkxr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lcls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igys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vjLrq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158 </a:t>
            </a:r>
            <a:r>
              <a:rPr dirty="0" sz="2400" lang="en-IN" err="1" smtClean="0">
                <a:latin typeface="Kruti Dev 010" pitchFamily="2" charset="0"/>
              </a:rPr>
              <a:t>ns'kksa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lafoèkkuksa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fo'ys"k.kkRedvè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oxhZdj.k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FkkA</a:t>
            </a:r>
            <a:r>
              <a:rPr dirty="0" sz="2400" lang="en-IN" smtClean="0">
                <a:latin typeface="Kruti Dev 010" pitchFamily="2" charset="0"/>
              </a:rPr>
              <a:t> ;|</a:t>
            </a:r>
            <a:r>
              <a:rPr dirty="0" sz="2400" lang="en-IN" err="1" smtClean="0">
                <a:latin typeface="Kruti Dev 010" pitchFamily="2" charset="0"/>
              </a:rPr>
              <a:t>fi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ijEijkxr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vo'ks"k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vjLrq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igys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ik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tkrs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ysfdu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vjLrq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lqO;ofLFkr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vkèkkj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iznku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vjLrq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flljks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eSfd;kosyh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ek.VsLD;w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dkyZ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ekDlZ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ckdZj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gjeu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Qkbuj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ykLdh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dkyZ</a:t>
            </a:r>
            <a:r>
              <a:rPr dirty="0" sz="2400" lang="en-IN" smtClean="0">
                <a:latin typeface="Kruti Dev 010" pitchFamily="2" charset="0"/>
              </a:rPr>
              <a:t> ts0 </a:t>
            </a:r>
            <a:r>
              <a:rPr dirty="0" sz="2400" lang="en-IN" err="1" smtClean="0">
                <a:latin typeface="Kruti Dev 010" pitchFamily="2" charset="0"/>
              </a:rPr>
              <a:t>ÝSfMªd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vkWx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ftad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equjks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vkfn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</a:t>
            </a:r>
            <a:r>
              <a:rPr dirty="0" sz="2400" lang="en-IN" smtClean="0">
                <a:latin typeface="Kruti Dev 010" pitchFamily="2" charset="0"/>
              </a:rPr>
              <a:t>}</a:t>
            </a:r>
            <a:r>
              <a:rPr dirty="0" sz="2400" lang="en-IN" err="1" smtClean="0">
                <a:latin typeface="Kruti Dev 010" pitchFamily="2" charset="0"/>
              </a:rPr>
              <a:t>kuksa</a:t>
            </a:r>
            <a:r>
              <a:rPr dirty="0" sz="2400" lang="en-IN" smtClean="0">
                <a:latin typeface="Kruti Dev 010" pitchFamily="2" charset="0"/>
              </a:rPr>
              <a:t> is </a:t>
            </a:r>
            <a:r>
              <a:rPr dirty="0" sz="2400" lang="en-IN" err="1" smtClean="0">
                <a:latin typeface="Kruti Dev 010" pitchFamily="2" charset="0"/>
              </a:rPr>
              <a:t>ijEijkxr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fodlfr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</a:t>
            </a:r>
            <a:r>
              <a:rPr dirty="0" sz="2400" lang="en-IN" smtClean="0">
                <a:latin typeface="Kruti Dev 010" pitchFamily="2" charset="0"/>
              </a:rPr>
              <a:t>}</a:t>
            </a:r>
            <a:r>
              <a:rPr dirty="0" sz="2400" lang="en-IN" err="1" smtClean="0">
                <a:latin typeface="Kruti Dev 010" pitchFamily="2" charset="0"/>
              </a:rPr>
              <a:t>kuksa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lafoèkkfud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&lt;</a:t>
            </a:r>
            <a:r>
              <a:rPr dirty="0" sz="2400" lang="en-IN" err="1" smtClean="0">
                <a:latin typeface="Kruti Dev 010" pitchFamily="2" charset="0"/>
              </a:rPr>
              <a:t>kaps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fn;kA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dh '</a:t>
            </a:r>
            <a:r>
              <a:rPr dirty="0" sz="2400" lang="en-IN" err="1" smtClean="0">
                <a:latin typeface="Kruti Dev 010" pitchFamily="2" charset="0"/>
              </a:rPr>
              <a:t>kSyh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fooj.kkRed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;</a:t>
            </a:r>
            <a:r>
              <a:rPr dirty="0" sz="2400" lang="en-IN" err="1" smtClean="0">
                <a:latin typeface="Kruti Dev 010" pitchFamily="2" charset="0"/>
              </a:rPr>
              <a:t>wjksi</a:t>
            </a:r>
            <a:r>
              <a:rPr dirty="0" sz="2400" lang="en-IN" smtClean="0">
                <a:latin typeface="Kruti Dev 010" pitchFamily="2" charset="0"/>
              </a:rPr>
              <a:t> rd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lhfer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vR;Ur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ladqfpr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dsoy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fyf</a:t>
            </a:r>
            <a:r>
              <a:rPr dirty="0" sz="2400" lang="en-IN" smtClean="0">
                <a:latin typeface="Kruti Dev 010" pitchFamily="2" charset="0"/>
              </a:rPr>
              <a:t>[</a:t>
            </a:r>
            <a:r>
              <a:rPr dirty="0" sz="2400" lang="en-IN" err="1" smtClean="0">
                <a:latin typeface="Kruti Dev 010" pitchFamily="2" charset="0"/>
              </a:rPr>
              <a:t>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lafoèkkuksa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'</a:t>
            </a:r>
            <a:r>
              <a:rPr dirty="0" sz="2400" lang="en-IN" err="1" smtClean="0">
                <a:latin typeface="Kruti Dev 010" pitchFamily="2" charset="0"/>
              </a:rPr>
              <a:t>kfDr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laLFkkxr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è;ku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dsfUnzr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x;kA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laLFkkvksa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muds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O;ogkj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vkSipkfjd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igyqvksa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lEcfUèkr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vR;Ur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lahfer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D;ksafd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ijEijkxr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</a:t>
            </a:r>
            <a:r>
              <a:rPr dirty="0" sz="2400" lang="en-IN" smtClean="0">
                <a:latin typeface="Kruti Dev 010" pitchFamily="2" charset="0"/>
              </a:rPr>
              <a:t>}</a:t>
            </a:r>
            <a:r>
              <a:rPr dirty="0" sz="2400" lang="en-IN" err="1" smtClean="0">
                <a:latin typeface="Kruti Dev 010" pitchFamily="2" charset="0"/>
              </a:rPr>
              <a:t>kuksa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'</a:t>
            </a:r>
            <a:r>
              <a:rPr dirty="0" sz="2400" lang="en-IN" err="1" smtClean="0">
                <a:latin typeface="Kruti Dev 010" pitchFamily="2" charset="0"/>
              </a:rPr>
              <a:t>kklu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,</a:t>
            </a:r>
            <a:r>
              <a:rPr dirty="0" sz="2400" lang="en-IN" err="1" smtClean="0">
                <a:latin typeface="Kruti Dev 010" pitchFamily="2" charset="0"/>
              </a:rPr>
              <a:t>sfrgkfld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vkSipkfjd</a:t>
            </a:r>
            <a:r>
              <a:rPr dirty="0" sz="2400" lang="en-IN" smtClean="0">
                <a:latin typeface="Kruti Dev 010" pitchFamily="2" charset="0"/>
              </a:rPr>
              <a:t> &lt;</a:t>
            </a:r>
            <a:r>
              <a:rPr dirty="0" sz="2400" lang="en-IN" err="1" smtClean="0">
                <a:latin typeface="Kruti Dev 010" pitchFamily="2" charset="0"/>
              </a:rPr>
              <a:t>kaps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laxBu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le&gt; </a:t>
            </a:r>
            <a:r>
              <a:rPr dirty="0" sz="2400" lang="en-IN" err="1" smtClean="0">
                <a:latin typeface="Kruti Dev 010" pitchFamily="2" charset="0"/>
              </a:rPr>
              <a:t>fy;k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FkkA</a:t>
            </a:r>
            <a:endParaRPr dirty="0" sz="2400" lang="en-IN">
              <a:latin typeface="Kruti Dev 010" pitchFamily="2" charset="0"/>
            </a:endParaRPr>
          </a:p>
        </p:txBody>
      </p:sp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p>
            <a:r>
              <a:rPr b="1" dirty="0" lang="en-IN" smtClean="0">
                <a:latin typeface="Kruti Dev 010" pitchFamily="2" charset="0"/>
              </a:rPr>
              <a:t> </a:t>
            </a:r>
            <a:r>
              <a:rPr b="1" dirty="0" sz="3300" lang="en-IN" err="1" smtClean="0">
                <a:latin typeface="Kruti Dev 010" pitchFamily="2" charset="0"/>
              </a:rPr>
              <a:t>ijEijkxr</a:t>
            </a:r>
            <a:r>
              <a:rPr b="1" dirty="0" sz="3300" lang="en-IN" smtClean="0">
                <a:latin typeface="Kruti Dev 010" pitchFamily="2" charset="0"/>
              </a:rPr>
              <a:t> </a:t>
            </a:r>
            <a:r>
              <a:rPr b="1" dirty="0" sz="3300" lang="en-IN" err="1" smtClean="0">
                <a:latin typeface="Kruti Dev 010" pitchFamily="2" charset="0"/>
              </a:rPr>
              <a:t>n`f"Vdks.k</a:t>
            </a:r>
            <a:r>
              <a:rPr b="1" dirty="0" sz="3300" lang="en-IN" smtClean="0">
                <a:latin typeface="Kruti Dev 010" pitchFamily="2" charset="0"/>
              </a:rPr>
              <a:t> </a:t>
            </a:r>
            <a:br>
              <a:rPr b="1" dirty="0" sz="3300" lang="en-IN" smtClean="0">
                <a:latin typeface="Kruti Dev 010" pitchFamily="2" charset="0"/>
              </a:rPr>
            </a:br>
            <a:r>
              <a:rPr b="1" dirty="0" sz="3300" lang="en-IN" smtClean="0"/>
              <a:t>(</a:t>
            </a:r>
            <a:r>
              <a:rPr b="1" dirty="0" sz="3300" lang="en-IN" smtClean="0">
                <a:latin typeface="Times New Roman" pitchFamily="18" charset="0"/>
                <a:cs typeface="Times New Roman" pitchFamily="18" charset="0"/>
              </a:rPr>
              <a:t>Traditional Approach</a:t>
            </a:r>
            <a:r>
              <a:rPr b="1" dirty="0" sz="3300" lang="en-IN" smtClean="0"/>
              <a:t>)</a:t>
            </a:r>
            <a:endParaRPr dirty="0" sz="3300"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1"/>
          <p:cNvSpPr/>
          <p:nvPr/>
        </p:nvSpPr>
        <p:spPr>
          <a:xfrm>
            <a:off x="0" y="500042"/>
            <a:ext cx="9144000" cy="72034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</a:t>
            </a:r>
            <a:r>
              <a:rPr dirty="0" sz="2400" lang="en-IN" smtClean="0">
                <a:latin typeface="Kruti Dev 010" pitchFamily="2" charset="0"/>
              </a:rPr>
              <a:t>}</a:t>
            </a:r>
            <a:r>
              <a:rPr dirty="0" sz="2400" lang="en-IN" err="1" smtClean="0">
                <a:latin typeface="Kruti Dev 010" pitchFamily="2" charset="0"/>
              </a:rPr>
              <a:t>kuksa</a:t>
            </a:r>
            <a:r>
              <a:rPr dirty="0" sz="2400" lang="en-IN" smtClean="0">
                <a:latin typeface="Kruti Dev 010" pitchFamily="2" charset="0"/>
              </a:rPr>
              <a:t> us u </a:t>
            </a:r>
            <a:r>
              <a:rPr dirty="0" sz="2400" lang="en-IN" err="1" smtClean="0">
                <a:latin typeface="Kruti Dev 010" pitchFamily="2" charset="0"/>
              </a:rPr>
              <a:t>rks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if'peh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ns'kksa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la </a:t>
            </a:r>
            <a:r>
              <a:rPr dirty="0" sz="2400" lang="en-IN" err="1" smtClean="0">
                <a:latin typeface="Kruti Dev 010" pitchFamily="2" charset="0"/>
              </a:rPr>
              <a:t>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laxBukRed</a:t>
            </a:r>
            <a:r>
              <a:rPr dirty="0" sz="2400" lang="en-IN" smtClean="0">
                <a:latin typeface="Kruti Dev 010" pitchFamily="2" charset="0"/>
              </a:rPr>
              <a:t> &lt;</a:t>
            </a:r>
            <a:r>
              <a:rPr dirty="0" sz="2400" lang="en-IN" err="1" smtClean="0">
                <a:latin typeface="Kruti Dev 010" pitchFamily="2" charset="0"/>
              </a:rPr>
              <a:t>kaps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è;ku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fn;k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u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rRoksa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è;ku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fn;kA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blfy</a:t>
            </a:r>
            <a:r>
              <a:rPr dirty="0" sz="2400" lang="en-IN" smtClean="0">
                <a:latin typeface="Kruti Dev 010" pitchFamily="2" charset="0"/>
              </a:rPr>
              <a:t>, ;g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vkxs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pydj</a:t>
            </a:r>
            <a:r>
              <a:rPr dirty="0" sz="2400" lang="en-IN" smtClean="0">
                <a:latin typeface="Kruti Dev 010" pitchFamily="2" charset="0"/>
              </a:rPr>
              <a:t> f}</a:t>
            </a:r>
            <a:r>
              <a:rPr dirty="0" sz="2400" lang="en-IN" err="1" smtClean="0">
                <a:latin typeface="Kruti Dev 010" pitchFamily="2" charset="0"/>
              </a:rPr>
              <a:t>rh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fo'o;q</a:t>
            </a:r>
            <a:r>
              <a:rPr dirty="0" sz="2400" lang="en-IN" smtClean="0">
                <a:latin typeface="Kruti Dev 010" pitchFamily="2" charset="0"/>
              </a:rPr>
              <a:t>)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ckn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ifjfLFkfr;ksa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&lt;</a:t>
            </a:r>
            <a:r>
              <a:rPr dirty="0" sz="2400" lang="en-IN" err="1" smtClean="0">
                <a:latin typeface="Kruti Dev 010" pitchFamily="2" charset="0"/>
              </a:rPr>
              <a:t>kaps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muds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O;ogkj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lkekU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fu"d"kZ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izLrqr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vlQy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jgkA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ctr"/>
            <a:r>
              <a:rPr b="1" dirty="0" sz="2400" i="1" lang="en-IN" err="1" smtClean="0">
                <a:latin typeface="Kruti Dev 010" pitchFamily="2" charset="0"/>
              </a:rPr>
              <a:t>izeq</a:t>
            </a:r>
            <a:r>
              <a:rPr b="1" dirty="0" sz="2400" i="1" lang="en-IN" smtClean="0">
                <a:latin typeface="Kruti Dev 010" pitchFamily="2" charset="0"/>
              </a:rPr>
              <a:t>[k </a:t>
            </a:r>
            <a:r>
              <a:rPr b="1" dirty="0" sz="2400" i="1" lang="en-IN" err="1" smtClean="0">
                <a:latin typeface="Kruti Dev 010" pitchFamily="2" charset="0"/>
              </a:rPr>
              <a:t>ijEijkxr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mikxe</a:t>
            </a:r>
            <a:r>
              <a:rPr b="1" dirty="0" sz="2400" i="1" lang="en-IN" smtClean="0"/>
              <a:t> (The Major Traditional Approaches) </a:t>
            </a:r>
          </a:p>
          <a:p>
            <a:endParaRPr b="1" dirty="0" sz="2400" lang="en-IN" smtClean="0"/>
          </a:p>
          <a:p>
            <a:r>
              <a:rPr b="1" dirty="0" sz="2400" lang="en-IN" smtClean="0"/>
              <a:t>(</a:t>
            </a:r>
            <a:r>
              <a:rPr b="1" dirty="0" sz="2400" lang="en-IN" err="1" smtClean="0"/>
              <a:t>i</a:t>
            </a:r>
            <a:r>
              <a:rPr b="1" dirty="0" sz="2400" lang="en-IN" smtClean="0"/>
              <a:t>) </a:t>
            </a:r>
            <a:r>
              <a:rPr b="1" dirty="0" sz="2400" i="1" lang="en-IN" smtClean="0">
                <a:latin typeface="Kruti Dev 010" pitchFamily="2" charset="0"/>
              </a:rPr>
              <a:t>,</a:t>
            </a:r>
            <a:r>
              <a:rPr b="1" dirty="0" sz="2400" i="1" lang="en-IN" err="1" smtClean="0">
                <a:latin typeface="Kruti Dev 010" pitchFamily="2" charset="0"/>
              </a:rPr>
              <a:t>sfrgkfld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mikxe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smtClean="0">
                <a:latin typeface="Times New Roman" pitchFamily="18" charset="0"/>
                <a:cs typeface="Times New Roman" pitchFamily="18" charset="0"/>
              </a:rPr>
              <a:t>(Historical Approach) :-</a:t>
            </a:r>
          </a:p>
          <a:p>
            <a:pPr algn="just"/>
            <a:r>
              <a:rPr dirty="0" sz="2400" i="1" lang="en-IN" smtClean="0">
                <a:latin typeface="Kruti Dev 010" pitchFamily="2" charset="0"/>
              </a:rPr>
              <a:t>	</a:t>
            </a:r>
            <a:r>
              <a:rPr dirty="0" sz="2400" i="1" lang="en-IN" err="1" smtClean="0">
                <a:latin typeface="Kruti Dev 010" pitchFamily="2" charset="0"/>
              </a:rPr>
              <a:t>bl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mikxe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vUrxZr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jkT;ksa</a:t>
            </a:r>
            <a:r>
              <a:rPr dirty="0" sz="2400" i="1" lang="en-IN" smtClean="0">
                <a:latin typeface="Kruti Dev 010" pitchFamily="2" charset="0"/>
              </a:rPr>
              <a:t> dh '</a:t>
            </a:r>
            <a:r>
              <a:rPr dirty="0" sz="2400" i="1" lang="en-IN" err="1" smtClean="0">
                <a:latin typeface="Kruti Dev 010" pitchFamily="2" charset="0"/>
              </a:rPr>
              <a:t>kklu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iz.kkfy;ksa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,</a:t>
            </a:r>
            <a:r>
              <a:rPr dirty="0" sz="2400" i="1" lang="en-IN" err="1" smtClean="0">
                <a:latin typeface="Kruti Dev 010" pitchFamily="2" charset="0"/>
              </a:rPr>
              <a:t>sfrgkfld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vkèkkj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rqyukRed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vè</a:t>
            </a:r>
            <a:r>
              <a:rPr dirty="0" sz="2400" i="1" lang="en-IN" smtClean="0">
                <a:latin typeface="Kruti Dev 010" pitchFamily="2" charset="0"/>
              </a:rPr>
              <a:t>;;u </a:t>
            </a:r>
            <a:r>
              <a:rPr dirty="0" sz="2400" i="1" lang="en-IN" err="1" smtClean="0">
                <a:latin typeface="Kruti Dev 010" pitchFamily="2" charset="0"/>
              </a:rPr>
              <a:t>fd;k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tkrk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bl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mikxe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izfriknd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esfd;kosyh</a:t>
            </a:r>
            <a:r>
              <a:rPr dirty="0" sz="2400" i="1" lang="en-IN" smtClean="0">
                <a:latin typeface="Kruti Dev 010" pitchFamily="2" charset="0"/>
              </a:rPr>
              <a:t>] </a:t>
            </a:r>
            <a:r>
              <a:rPr dirty="0" sz="2400" i="1" lang="en-IN" err="1" smtClean="0">
                <a:latin typeface="Kruti Dev 010" pitchFamily="2" charset="0"/>
              </a:rPr>
              <a:t>ek.VsLD;w</a:t>
            </a:r>
            <a:r>
              <a:rPr dirty="0" sz="2400" i="1" lang="en-IN" smtClean="0">
                <a:latin typeface="Kruti Dev 010" pitchFamily="2" charset="0"/>
              </a:rPr>
              <a:t>] </a:t>
            </a:r>
            <a:r>
              <a:rPr dirty="0" sz="2400" i="1" lang="en-IN" err="1" smtClean="0">
                <a:latin typeface="Kruti Dev 010" pitchFamily="2" charset="0"/>
              </a:rPr>
              <a:t>cstgkWV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rFkk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gsujh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esu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bu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lHkh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fopkjdksa</a:t>
            </a:r>
            <a:r>
              <a:rPr dirty="0" sz="2400" i="1" lang="en-IN" smtClean="0">
                <a:latin typeface="Kruti Dev 010" pitchFamily="2" charset="0"/>
              </a:rPr>
              <a:t> us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laLFkkvksa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rqyukRed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vè</a:t>
            </a:r>
            <a:r>
              <a:rPr dirty="0" sz="2400" i="1" lang="en-IN" smtClean="0">
                <a:latin typeface="Kruti Dev 010" pitchFamily="2" charset="0"/>
              </a:rPr>
              <a:t>;;u ,</a:t>
            </a:r>
            <a:r>
              <a:rPr dirty="0" sz="2400" i="1" lang="en-IN" err="1" smtClean="0">
                <a:latin typeface="Kruti Dev 010" pitchFamily="2" charset="0"/>
              </a:rPr>
              <a:t>sfrgkfld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rF;ksa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vkèkkj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fd;k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vkSj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orZeku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rqyukRed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jktuhfr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fy</a:t>
            </a:r>
            <a:r>
              <a:rPr dirty="0" sz="2400" i="1" lang="en-IN" smtClean="0">
                <a:latin typeface="Kruti Dev 010" pitchFamily="2" charset="0"/>
              </a:rPr>
              <a:t>, </a:t>
            </a:r>
            <a:r>
              <a:rPr dirty="0" sz="2400" i="1" lang="en-IN" err="1" smtClean="0">
                <a:latin typeface="Kruti Dev 010" pitchFamily="2" charset="0"/>
              </a:rPr>
              <a:t>ize</a:t>
            </a:r>
            <a:r>
              <a:rPr dirty="0" sz="2400" i="1" lang="en-IN" smtClean="0">
                <a:latin typeface="Kruti Dev 010" pitchFamily="2" charset="0"/>
              </a:rPr>
              <a:t>[k </a:t>
            </a:r>
            <a:r>
              <a:rPr dirty="0" sz="2400" i="1" lang="en-IN" err="1" smtClean="0">
                <a:latin typeface="Kruti Dev 010" pitchFamily="2" charset="0"/>
              </a:rPr>
              <a:t>vè</a:t>
            </a:r>
            <a:r>
              <a:rPr dirty="0" sz="2400" i="1" lang="en-IN" smtClean="0">
                <a:latin typeface="Kruti Dev 010" pitchFamily="2" charset="0"/>
              </a:rPr>
              <a:t>;;u </a:t>
            </a:r>
            <a:r>
              <a:rPr dirty="0" sz="2400" i="1" lang="en-IN" err="1" smtClean="0">
                <a:latin typeface="Kruti Dev 010" pitchFamily="2" charset="0"/>
              </a:rPr>
              <a:t>lkexzh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izLrqr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dhA</a:t>
            </a:r>
            <a:r>
              <a:rPr dirty="0" sz="2400" i="1" lang="en-IN" smtClean="0">
                <a:latin typeface="Kruti Dev 010" pitchFamily="2" charset="0"/>
              </a:rPr>
              <a:t> ;fn </a:t>
            </a:r>
            <a:r>
              <a:rPr dirty="0" sz="2400" i="1" lang="en-IN" err="1" smtClean="0">
                <a:latin typeface="Kruti Dev 010" pitchFamily="2" charset="0"/>
              </a:rPr>
              <a:t>vkt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ge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fdlh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ns'k</a:t>
            </a:r>
            <a:r>
              <a:rPr dirty="0" sz="2400" i="1" lang="en-IN" smtClean="0">
                <a:latin typeface="Kruti Dev 010" pitchFamily="2" charset="0"/>
              </a:rPr>
              <a:t> dh </a:t>
            </a:r>
            <a:r>
              <a:rPr dirty="0" sz="2400" i="1" lang="en-IN" err="1" smtClean="0">
                <a:latin typeface="Kruti Dev 010" pitchFamily="2" charset="0"/>
              </a:rPr>
              <a:t>jktuhfr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rqyukRed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vè</a:t>
            </a:r>
            <a:r>
              <a:rPr dirty="0" sz="2400" i="1" lang="en-IN" smtClean="0">
                <a:latin typeface="Kruti Dev 010" pitchFamily="2" charset="0"/>
              </a:rPr>
              <a:t>;;u </a:t>
            </a:r>
            <a:r>
              <a:rPr dirty="0" sz="2400" i="1" lang="en-IN" err="1" smtClean="0">
                <a:latin typeface="Kruti Dev 010" pitchFamily="2" charset="0"/>
              </a:rPr>
              <a:t>djuk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pkgrs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rks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gesa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blds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fy</a:t>
            </a:r>
            <a:r>
              <a:rPr dirty="0" sz="2400" i="1" lang="en-IN" smtClean="0">
                <a:latin typeface="Kruti Dev 010" pitchFamily="2" charset="0"/>
              </a:rPr>
              <a:t>, ml </a:t>
            </a:r>
            <a:r>
              <a:rPr dirty="0" sz="2400" i="1" lang="en-IN" err="1" smtClean="0">
                <a:latin typeface="Kruti Dev 010" pitchFamily="2" charset="0"/>
              </a:rPr>
              <a:t>ns'k</a:t>
            </a:r>
            <a:r>
              <a:rPr dirty="0" sz="2400" i="1" lang="en-IN" smtClean="0">
                <a:latin typeface="Kruti Dev 010" pitchFamily="2" charset="0"/>
              </a:rPr>
              <a:t> dh </a:t>
            </a:r>
            <a:r>
              <a:rPr dirty="0" sz="2400" i="1" lang="en-IN" err="1" smtClean="0">
                <a:latin typeface="Kruti Dev 010" pitchFamily="2" charset="0"/>
              </a:rPr>
              <a:t>jktuhfr</a:t>
            </a:r>
            <a:r>
              <a:rPr dirty="0" sz="2400" i="1" lang="en-IN" smtClean="0">
                <a:latin typeface="Kruti Dev 010" pitchFamily="2" charset="0"/>
              </a:rPr>
              <a:t> dh ,</a:t>
            </a:r>
            <a:r>
              <a:rPr dirty="0" sz="2400" i="1" lang="en-IN" err="1" smtClean="0">
                <a:latin typeface="Kruti Dev 010" pitchFamily="2" charset="0"/>
              </a:rPr>
              <a:t>sfrgkfld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i`"BHkwfe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esa</a:t>
            </a:r>
            <a:r>
              <a:rPr dirty="0" sz="2400" i="1" lang="en-IN" smtClean="0">
                <a:latin typeface="Kruti Dev 010" pitchFamily="2" charset="0"/>
              </a:rPr>
              <a:t> &gt;</a:t>
            </a:r>
            <a:r>
              <a:rPr dirty="0" sz="2400" i="1" lang="en-IN" err="1" smtClean="0">
                <a:latin typeface="Kruti Dev 010" pitchFamily="2" charset="0"/>
              </a:rPr>
              <a:t>kaduk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iM+sxkA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fdlh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ns'k</a:t>
            </a:r>
            <a:r>
              <a:rPr dirty="0" sz="2400" i="1" lang="en-IN" smtClean="0">
                <a:latin typeface="Kruti Dev 010" pitchFamily="2" charset="0"/>
              </a:rPr>
              <a:t> dh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laLÑfr</a:t>
            </a:r>
            <a:r>
              <a:rPr dirty="0" sz="2400" i="1" lang="en-IN" smtClean="0">
                <a:latin typeface="Kruti Dev 010" pitchFamily="2" charset="0"/>
              </a:rPr>
              <a:t> dh </a:t>
            </a:r>
            <a:r>
              <a:rPr dirty="0" sz="2400" i="1" lang="en-IN" err="1" smtClean="0">
                <a:latin typeface="Kruti Dev 010" pitchFamily="2" charset="0"/>
              </a:rPr>
              <a:t>tM+sa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bfrgkl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xHkZ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esa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iksf"kr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gksrh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mldk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orZeku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Lo:i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mlds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vrhr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lqUnj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bfrgkl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fy</a:t>
            </a:r>
            <a:r>
              <a:rPr dirty="0" sz="2400" i="1" lang="en-IN" smtClean="0">
                <a:latin typeface="Kruti Dev 010" pitchFamily="2" charset="0"/>
              </a:rPr>
              <a:t>, </a:t>
            </a:r>
            <a:r>
              <a:rPr dirty="0" sz="2400" i="1" lang="en-IN" err="1" smtClean="0">
                <a:latin typeface="Kruti Dev 010" pitchFamily="2" charset="0"/>
              </a:rPr>
              <a:t>gq</a:t>
            </a:r>
            <a:r>
              <a:rPr dirty="0" sz="2400" i="1" lang="en-IN" smtClean="0">
                <a:latin typeface="Kruti Dev 010" pitchFamily="2" charset="0"/>
              </a:rPr>
              <a:t>, </a:t>
            </a:r>
            <a:r>
              <a:rPr dirty="0" sz="2400" i="1" lang="en-IN" err="1" smtClean="0">
                <a:latin typeface="Kruti Dev 010" pitchFamily="2" charset="0"/>
              </a:rPr>
              <a:t>gksrk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bl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izdkj</a:t>
            </a:r>
            <a:r>
              <a:rPr dirty="0" sz="2400" i="1" lang="en-IN" smtClean="0">
                <a:latin typeface="Kruti Dev 010" pitchFamily="2" charset="0"/>
              </a:rPr>
              <a:t> ,</a:t>
            </a:r>
            <a:r>
              <a:rPr dirty="0" sz="2400" i="1" lang="en-IN" err="1" smtClean="0">
                <a:latin typeface="Kruti Dev 010" pitchFamily="2" charset="0"/>
              </a:rPr>
              <a:t>sfrgkfld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mikxe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rqyukRed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vè</a:t>
            </a:r>
            <a:r>
              <a:rPr dirty="0" sz="2400" i="1" lang="en-IN" smtClean="0">
                <a:latin typeface="Kruti Dev 010" pitchFamily="2" charset="0"/>
              </a:rPr>
              <a:t>;;u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fy</a:t>
            </a:r>
            <a:r>
              <a:rPr dirty="0" sz="2400" i="1" lang="en-IN" smtClean="0">
                <a:latin typeface="Kruti Dev 010" pitchFamily="2" charset="0"/>
              </a:rPr>
              <a:t>, </a:t>
            </a:r>
            <a:r>
              <a:rPr dirty="0" sz="2400" i="1" lang="en-IN" err="1" smtClean="0">
                <a:latin typeface="Kruti Dev 010" pitchFamily="2" charset="0"/>
              </a:rPr>
              <a:t>mi;ksxh</a:t>
            </a:r>
            <a:r>
              <a:rPr dirty="0" sz="2400" i="1" lang="en-IN" smtClean="0">
                <a:latin typeface="Kruti Dev 010" pitchFamily="2" charset="0"/>
              </a:rPr>
              <a:t> ,</a:t>
            </a:r>
            <a:r>
              <a:rPr dirty="0" sz="2400" i="1" lang="en-IN" err="1" smtClean="0">
                <a:latin typeface="Kruti Dev 010" pitchFamily="2" charset="0"/>
              </a:rPr>
              <a:t>sfrgkfld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rF</a:t>
            </a:r>
            <a:r>
              <a:rPr dirty="0" sz="2400" i="1" lang="en-IN" smtClean="0">
                <a:latin typeface="Kruti Dev 010" pitchFamily="2" charset="0"/>
              </a:rPr>
              <a:t>; </a:t>
            </a:r>
            <a:r>
              <a:rPr dirty="0" sz="2400" i="1" lang="en-IN" err="1" smtClean="0">
                <a:latin typeface="Kruti Dev 010" pitchFamily="2" charset="0"/>
              </a:rPr>
              <a:t>miyèk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djkrk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1"/>
          <p:cNvSpPr/>
          <p:nvPr/>
        </p:nvSpPr>
        <p:spPr>
          <a:xfrm>
            <a:off x="-71470" y="-1"/>
            <a:ext cx="9144000" cy="6492240"/>
          </a:xfrm>
          <a:prstGeom prst="rect"/>
        </p:spPr>
        <p:txBody>
          <a:bodyPr wrap="square">
            <a:spAutoFit/>
          </a:bodyPr>
          <a:p>
            <a:pPr algn="ctr"/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b="1" dirty="0" sz="2400" lang="en-IN" err="1" smtClean="0">
                <a:latin typeface="Kruti Dev 010" pitchFamily="2" charset="0"/>
              </a:rPr>
              <a:t>dkuwuh&amp;vkSipkfjd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mikxe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(Legal Formal </a:t>
            </a:r>
            <a:r>
              <a:rPr b="1" dirty="0" sz="2400" lang="en-IN" err="1" smtClean="0">
                <a:latin typeface="Times New Roman" pitchFamily="18" charset="0"/>
                <a:cs typeface="Times New Roman" pitchFamily="18" charset="0"/>
              </a:rPr>
              <a:t>Approaceh</a:t>
            </a:r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) :-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mikxe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vUrxZr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lafoèkkfud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&lt;</a:t>
            </a:r>
            <a:r>
              <a:rPr dirty="0" sz="2400" lang="en-IN" err="1" smtClean="0">
                <a:latin typeface="Kruti Dev 010" pitchFamily="2" charset="0"/>
              </a:rPr>
              <a:t>kaps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muds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vaxksa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dkuwuh</a:t>
            </a:r>
            <a:r>
              <a:rPr dirty="0" sz="2400" lang="en-IN" smtClean="0">
                <a:latin typeface="Kruti Dev 010" pitchFamily="2" charset="0"/>
              </a:rPr>
              <a:t> '</a:t>
            </a:r>
            <a:r>
              <a:rPr dirty="0" sz="2400" lang="en-IN" err="1" smtClean="0">
                <a:latin typeface="Kruti Dev 010" pitchFamily="2" charset="0"/>
              </a:rPr>
              <a:t>kfDr;ksa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ikjLifjd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lEcUèkksa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fo'ys"k.k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lafoèkkfud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izkoèkkuksa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rgr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mikxe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izfriknd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oqMjks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foylu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MkW;lh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tsEl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czkbl</a:t>
            </a:r>
            <a:r>
              <a:rPr dirty="0" sz="2400" lang="en-IN" smtClean="0">
                <a:latin typeface="Kruti Dev 010" pitchFamily="2" charset="0"/>
              </a:rPr>
              <a:t>] ds0lh0 </a:t>
            </a:r>
            <a:r>
              <a:rPr dirty="0" sz="2400" lang="en-IN" err="1" smtClean="0">
                <a:latin typeface="Kruti Dev 010" pitchFamily="2" charset="0"/>
              </a:rPr>
              <a:t>àh;j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geZu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Qkbuj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vkboj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tSfuaXl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dkyZ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ÝSfMªd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vkfn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fopkjdksa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n`f"V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ns'k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lafoèkku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ns'k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fu;fer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D;ksafd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lafoèkkfud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dkuwu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ns'k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vkUrfjd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vko';d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rdZlaxr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ekun.M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fuf'pr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mnkgj.k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Hkkjr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U;kf;d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;k </a:t>
            </a:r>
            <a:r>
              <a:rPr dirty="0" sz="2400" lang="en-IN" err="1" smtClean="0">
                <a:latin typeface="Kruti Dev 010" pitchFamily="2" charset="0"/>
              </a:rPr>
              <a:t>dkuwuksa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fo'ks"k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egRo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fn;k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ljdkj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rhuksa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vaxksa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foèkkf;dk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dk;Zikfydk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U;k;ikfydk</a:t>
            </a:r>
            <a:r>
              <a:rPr dirty="0" sz="2400" lang="en-IN" smtClean="0">
                <a:latin typeface="Kruti Dev 010" pitchFamily="2" charset="0"/>
              </a:rPr>
              <a:t> dh '</a:t>
            </a:r>
            <a:r>
              <a:rPr dirty="0" sz="2400" lang="en-IN" err="1" smtClean="0">
                <a:latin typeface="Kruti Dev 010" pitchFamily="2" charset="0"/>
              </a:rPr>
              <a:t>kfDr;ksa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ikjLifjd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lEcUèkksa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ekSfyd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vfèkdkjksa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vkfn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lEcfUèkr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leL;kvksa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;|</a:t>
            </a:r>
            <a:r>
              <a:rPr dirty="0" sz="2400" lang="en-IN" err="1" smtClean="0">
                <a:latin typeface="Kruti Dev 010" pitchFamily="2" charset="0"/>
              </a:rPr>
              <a:t>fi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izeq</a:t>
            </a:r>
            <a:r>
              <a:rPr dirty="0" sz="2400" lang="en-IN" smtClean="0">
                <a:latin typeface="Kruti Dev 010" pitchFamily="2" charset="0"/>
              </a:rPr>
              <a:t>[k </a:t>
            </a:r>
            <a:r>
              <a:rPr dirty="0" sz="2400" lang="en-IN" err="1" smtClean="0">
                <a:latin typeface="Kruti Dev 010" pitchFamily="2" charset="0"/>
              </a:rPr>
              <a:t>nks"k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blds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ns'k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;</a:t>
            </a:r>
            <a:r>
              <a:rPr dirty="0" sz="2400" lang="en-IN" err="1" smtClean="0">
                <a:latin typeface="Kruti Dev 010" pitchFamily="2" charset="0"/>
              </a:rPr>
              <a:t>FkkFkZ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le&gt;</a:t>
            </a:r>
            <a:r>
              <a:rPr dirty="0" sz="2400" lang="en-IN" err="1" smtClean="0">
                <a:latin typeface="Kruti Dev 010" pitchFamily="2" charset="0"/>
              </a:rPr>
              <a:t>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dfBu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D;ksafd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vUrxZr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O;ogkj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izHkkfor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xSj&amp;jktuhfrd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rRoksa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'</a:t>
            </a:r>
            <a:r>
              <a:rPr dirty="0" sz="2400" lang="en-IN" err="1" smtClean="0">
                <a:latin typeface="Kruti Dev 010" pitchFamily="2" charset="0"/>
              </a:rPr>
              <a:t>kkfey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fQj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lafoèkkuksa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fuekZ.k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la'kksèku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{</a:t>
            </a:r>
            <a:r>
              <a:rPr dirty="0" sz="2400" lang="en-IN" err="1" smtClean="0">
                <a:latin typeface="Kruti Dev 010" pitchFamily="2" charset="0"/>
              </a:rPr>
              <a:t>ks</a:t>
            </a:r>
            <a:r>
              <a:rPr dirty="0" sz="2400" lang="en-IN" smtClean="0">
                <a:latin typeface="Kruti Dev 010" pitchFamily="2" charset="0"/>
              </a:rPr>
              <a:t>=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bldh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nsu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cgqr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mi;ksxh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ectangle 1"/>
          <p:cNvSpPr/>
          <p:nvPr/>
        </p:nvSpPr>
        <p:spPr>
          <a:xfrm>
            <a:off x="142844" y="0"/>
            <a:ext cx="8858312" cy="6847840"/>
          </a:xfrm>
          <a:prstGeom prst="rect"/>
        </p:spPr>
        <p:txBody>
          <a:bodyPr wrap="square">
            <a:spAutoFit/>
          </a:bodyPr>
          <a:p>
            <a:pPr algn="ctr"/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(iii) </a:t>
            </a:r>
            <a:r>
              <a:rPr b="1" dirty="0" sz="2400" i="1" lang="en-IN" err="1" smtClean="0">
                <a:latin typeface="Kruti Dev 010" pitchFamily="2" charset="0"/>
              </a:rPr>
              <a:t>laLFkkRed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mikxr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smtClean="0">
                <a:latin typeface="Times New Roman" pitchFamily="18" charset="0"/>
                <a:cs typeface="Times New Roman" pitchFamily="18" charset="0"/>
              </a:rPr>
              <a:t>(Institutional Approach) :-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;|</a:t>
            </a:r>
            <a:r>
              <a:rPr dirty="0" sz="2400" lang="en-IN" err="1" smtClean="0">
                <a:latin typeface="Kruti Dev 010" pitchFamily="2" charset="0"/>
              </a:rPr>
              <a:t>fi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mikxe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dkuwuh&amp;vkSipkfjd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mikxe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?</a:t>
            </a:r>
            <a:r>
              <a:rPr dirty="0" sz="2400" lang="en-IN" err="1" smtClean="0">
                <a:latin typeface="Kruti Dev 010" pitchFamily="2" charset="0"/>
              </a:rPr>
              <a:t>kfu"B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lEcUèk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ysfdu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fQj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mikxe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dkuwuh&amp;mikxe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vyx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mikxe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dkuwu</a:t>
            </a:r>
            <a:r>
              <a:rPr dirty="0" sz="2400" lang="en-IN" smtClean="0">
                <a:latin typeface="Kruti Dev 010" pitchFamily="2" charset="0"/>
              </a:rPr>
              <a:t> ;k </a:t>
            </a:r>
            <a:r>
              <a:rPr dirty="0" sz="2400" lang="en-IN" err="1" smtClean="0">
                <a:latin typeface="Kruti Dev 010" pitchFamily="2" charset="0"/>
              </a:rPr>
              <a:t>vkSipkfjd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ifjfèk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u </a:t>
            </a:r>
            <a:r>
              <a:rPr dirty="0" sz="2400" lang="en-IN" err="1" smtClean="0">
                <a:latin typeface="Kruti Dev 010" pitchFamily="2" charset="0"/>
              </a:rPr>
              <a:t>ckaèkdj</a:t>
            </a:r>
            <a:r>
              <a:rPr dirty="0" sz="2400" lang="en-IN" smtClean="0">
                <a:latin typeface="Kruti Dev 010" pitchFamily="2" charset="0"/>
              </a:rPr>
              <a:t> Lora=</a:t>
            </a:r>
            <a:r>
              <a:rPr dirty="0" sz="2400" lang="en-IN" err="1" smtClean="0">
                <a:latin typeface="Kruti Dev 010" pitchFamily="2" charset="0"/>
              </a:rPr>
              <a:t>kvfLrRo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iznku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mikxe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vUrxZr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dh </a:t>
            </a:r>
            <a:r>
              <a:rPr dirty="0" sz="2400" lang="en-IN" err="1" smtClean="0">
                <a:latin typeface="Kruti Dev 010" pitchFamily="2" charset="0"/>
              </a:rPr>
              <a:t>fofHkUu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laxBu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Hkwfedk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;|</a:t>
            </a:r>
            <a:r>
              <a:rPr dirty="0" sz="2400" lang="en-IN" err="1" smtClean="0">
                <a:latin typeface="Kruti Dev 010" pitchFamily="2" charset="0"/>
              </a:rPr>
              <a:t>fi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mikxe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izeq</a:t>
            </a:r>
            <a:r>
              <a:rPr dirty="0" sz="2400" lang="en-IN" smtClean="0">
                <a:latin typeface="Kruti Dev 010" pitchFamily="2" charset="0"/>
              </a:rPr>
              <a:t>[k </a:t>
            </a:r>
            <a:r>
              <a:rPr dirty="0" sz="2400" lang="en-IN" err="1" smtClean="0">
                <a:latin typeface="Kruti Dev 010" pitchFamily="2" charset="0"/>
              </a:rPr>
              <a:t>deh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O;ogkj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mis</a:t>
            </a:r>
            <a:r>
              <a:rPr dirty="0" sz="2400" lang="en-IN" smtClean="0">
                <a:latin typeface="Kruti Dev 010" pitchFamily="2" charset="0"/>
              </a:rPr>
              <a:t>{</a:t>
            </a:r>
            <a:r>
              <a:rPr dirty="0" sz="2400" lang="en-IN" err="1" smtClean="0">
                <a:latin typeface="Kruti Dev 010" pitchFamily="2" charset="0"/>
              </a:rPr>
              <a:t>kk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tkrh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gS&amp;tSls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ernku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O;ogkj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mikxe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izLrqr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vFkkZr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vukSipkfjd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lewgksas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Hkwfedk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tkrh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ysfdu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fQj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ns'k</a:t>
            </a:r>
            <a:r>
              <a:rPr dirty="0" sz="2400" lang="en-IN" smtClean="0">
                <a:latin typeface="Kruti Dev 010" pitchFamily="2" charset="0"/>
              </a:rPr>
              <a:t> dh '</a:t>
            </a:r>
            <a:r>
              <a:rPr dirty="0" sz="2400" lang="en-IN" err="1" smtClean="0">
                <a:latin typeface="Kruti Dev 010" pitchFamily="2" charset="0"/>
              </a:rPr>
              <a:t>kklu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iz.kkyh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laxBu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vuqHko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nwljs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ns'kkas</a:t>
            </a:r>
            <a:r>
              <a:rPr dirty="0" sz="2400" lang="en-IN" smtClean="0">
                <a:latin typeface="Kruti Dev 010" pitchFamily="2" charset="0"/>
              </a:rPr>
              <a:t> dh '</a:t>
            </a:r>
            <a:r>
              <a:rPr dirty="0" sz="2400" lang="en-IN" err="1" smtClean="0">
                <a:latin typeface="Kruti Dev 010" pitchFamily="2" charset="0"/>
              </a:rPr>
              <a:t>kklu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laxBukRed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le&gt;us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enn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Hkkjr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lalnh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iz.kkyh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rqyuk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fczfV'k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lalnh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iz.kkyh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rqyuk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mikxe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laHko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;|</a:t>
            </a:r>
            <a:r>
              <a:rPr dirty="0" sz="2400" lang="en-IN" err="1" smtClean="0">
                <a:latin typeface="Kruti Dev 010" pitchFamily="2" charset="0"/>
              </a:rPr>
              <a:t>fi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dqN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tfVyrk,a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vo</a:t>
            </a:r>
            <a:r>
              <a:rPr dirty="0" sz="2400" lang="en-IN" smtClean="0">
                <a:latin typeface="Kruti Dev 010" pitchFamily="2" charset="0"/>
              </a:rPr>
              <a:t>'; </a:t>
            </a:r>
            <a:r>
              <a:rPr dirty="0" sz="2400" lang="en-IN" err="1" smtClean="0">
                <a:latin typeface="Kruti Dev 010" pitchFamily="2" charset="0"/>
              </a:rPr>
              <a:t>iSnk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ysfdu</a:t>
            </a:r>
            <a:r>
              <a:rPr dirty="0" sz="2400" lang="en-IN" smtClean="0">
                <a:latin typeface="Kruti Dev 010" pitchFamily="2" charset="0"/>
              </a:rPr>
              <a:t> ;fn </a:t>
            </a:r>
            <a:r>
              <a:rPr dirty="0" sz="2400" lang="en-IN" err="1" smtClean="0">
                <a:latin typeface="Kruti Dev 010" pitchFamily="2" charset="0"/>
              </a:rPr>
              <a:t>è;kuiwoZd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mikxe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iz;ksx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rks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ekxZ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okyh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ckèkkvksa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nwj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mi;ksxh</a:t>
            </a:r>
            <a:r>
              <a:rPr dirty="0" sz="2400" lang="en-IN" smtClean="0">
                <a:latin typeface="Kruti Dev 010" pitchFamily="2" charset="0"/>
              </a:rPr>
              <a:t> fl)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endParaRPr b="1" dirty="0" sz="2400" i="1" lang="en-IN" smtClean="0">
              <a:latin typeface="Kruti Dev 010" pitchFamily="2" charset="0"/>
            </a:endParaRPr>
          </a:p>
          <a:p>
            <a:pPr algn="ctr"/>
            <a:r>
              <a:rPr b="1" dirty="0" sz="2400" i="1" lang="en-IN" err="1" smtClean="0">
                <a:latin typeface="Kruti Dev 010" pitchFamily="2" charset="0"/>
              </a:rPr>
              <a:t>ijEijkxr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mikxe</a:t>
            </a:r>
            <a:r>
              <a:rPr b="1" dirty="0" sz="2400" i="1" lang="en-IN" smtClean="0">
                <a:latin typeface="Kruti Dev 010" pitchFamily="2" charset="0"/>
              </a:rPr>
              <a:t> dh </a:t>
            </a:r>
            <a:r>
              <a:rPr b="1" dirty="0" sz="2400" i="1" lang="en-IN" err="1" smtClean="0">
                <a:latin typeface="Kruti Dev 010" pitchFamily="2" charset="0"/>
              </a:rPr>
              <a:t>fo'ks"krk,a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smtClean="0">
                <a:latin typeface="Times New Roman" pitchFamily="18" charset="0"/>
                <a:cs typeface="Times New Roman" pitchFamily="18" charset="0"/>
              </a:rPr>
              <a:t>(Features of Traditional Approach)</a:t>
            </a:r>
          </a:p>
          <a:p>
            <a:r>
              <a:rPr dirty="0" sz="2400" i="1" lang="en-IN" err="1" smtClean="0">
                <a:latin typeface="Kruti Dev 010" pitchFamily="2" charset="0"/>
              </a:rPr>
              <a:t>ijEijkxr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mikxe</a:t>
            </a:r>
            <a:r>
              <a:rPr dirty="0" sz="2400" i="1" lang="en-IN" smtClean="0">
                <a:latin typeface="Kruti Dev 010" pitchFamily="2" charset="0"/>
              </a:rPr>
              <a:t> dh </a:t>
            </a:r>
            <a:r>
              <a:rPr dirty="0" sz="2400" i="1" lang="en-IN" err="1" smtClean="0">
                <a:latin typeface="Kruti Dev 010" pitchFamily="2" charset="0"/>
              </a:rPr>
              <a:t>izeq</a:t>
            </a:r>
            <a:r>
              <a:rPr dirty="0" sz="2400" i="1" lang="en-IN" smtClean="0">
                <a:latin typeface="Kruti Dev 010" pitchFamily="2" charset="0"/>
              </a:rPr>
              <a:t>[k </a:t>
            </a:r>
            <a:r>
              <a:rPr dirty="0" sz="2400" i="1" lang="en-IN" err="1" smtClean="0">
                <a:latin typeface="Kruti Dev 010" pitchFamily="2" charset="0"/>
              </a:rPr>
              <a:t>fo'ks"krk,a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fuEufyf</a:t>
            </a:r>
            <a:r>
              <a:rPr dirty="0" sz="2400" i="1" lang="en-IN" smtClean="0">
                <a:latin typeface="Kruti Dev 010" pitchFamily="2" charset="0"/>
              </a:rPr>
              <a:t>[</a:t>
            </a:r>
            <a:r>
              <a:rPr dirty="0" sz="2400" i="1" lang="en-IN" err="1" smtClean="0">
                <a:latin typeface="Kruti Dev 010" pitchFamily="2" charset="0"/>
              </a:rPr>
              <a:t>kr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%&amp;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Rectangle 2"/>
          <p:cNvSpPr/>
          <p:nvPr/>
        </p:nvSpPr>
        <p:spPr>
          <a:xfrm>
            <a:off x="142844" y="285728"/>
            <a:ext cx="8786874" cy="7201972"/>
          </a:xfrm>
          <a:prstGeom prst="rect"/>
        </p:spPr>
        <p:txBody>
          <a:bodyPr wrap="square">
            <a:spAutoFit/>
          </a:bodyPr>
          <a:p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b="1" dirty="0" sz="2400" i="1" lang="en-IN" err="1" smtClean="0">
                <a:latin typeface="Kruti Dev 010" pitchFamily="2" charset="0"/>
              </a:rPr>
              <a:t>ijEijkxr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n`f"Vdks.k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iz</a:t>
            </a:r>
            <a:r>
              <a:rPr b="1" dirty="0" sz="2400" i="1" lang="en-IN" smtClean="0">
                <a:latin typeface="Kruti Dev 010" pitchFamily="2" charset="0"/>
              </a:rPr>
              <a:t>/</a:t>
            </a:r>
            <a:r>
              <a:rPr b="1" dirty="0" sz="2400" i="1" lang="en-IN" err="1" smtClean="0">
                <a:latin typeface="Kruti Dev 010" pitchFamily="2" charset="0"/>
              </a:rPr>
              <a:t>kkur</a:t>
            </a:r>
            <a:r>
              <a:rPr b="1" dirty="0" sz="2400" i="1" lang="en-IN" smtClean="0">
                <a:latin typeface="Kruti Dev 010" pitchFamily="2" charset="0"/>
              </a:rPr>
              <a:t>% </a:t>
            </a:r>
            <a:r>
              <a:rPr b="1" dirty="0" sz="2400" i="1" lang="en-IN" err="1" smtClean="0">
                <a:latin typeface="Kruti Dev 010" pitchFamily="2" charset="0"/>
              </a:rPr>
              <a:t>vrqyukRed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gS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smtClean="0">
                <a:latin typeface="Times New Roman" pitchFamily="18" charset="0"/>
                <a:cs typeface="Times New Roman" pitchFamily="18" charset="0"/>
              </a:rPr>
              <a:t>(Traditional Approach is </a:t>
            </a:r>
            <a:r>
              <a:rPr b="1" dirty="0" sz="2400" i="1" lang="en-IN" err="1" smtClean="0">
                <a:latin typeface="Times New Roman" pitchFamily="18" charset="0"/>
                <a:cs typeface="Times New Roman" pitchFamily="18" charset="0"/>
              </a:rPr>
              <a:t>esentially</a:t>
            </a:r>
            <a:r>
              <a:rPr b="1" dirty="0" sz="2400" i="1" lang="en-IN" smtClean="0">
                <a:latin typeface="Times New Roman" pitchFamily="18" charset="0"/>
                <a:cs typeface="Times New Roman" pitchFamily="18" charset="0"/>
              </a:rPr>
              <a:t> Non-Comparative) :-</a:t>
            </a:r>
            <a:endParaRPr dirty="0" sz="2400" lang="en-IN" smtClean="0">
              <a:latin typeface="Kruti Dev 010" pitchFamily="2" charset="0"/>
            </a:endParaRPr>
          </a:p>
          <a:p>
            <a:endParaRPr b="1" dirty="0" sz="2400" lang="en-IN" smtClean="0"/>
          </a:p>
          <a:p>
            <a:r>
              <a:rPr b="1" dirty="0" sz="2400" lang="en-IN" smtClean="0"/>
              <a:t>(2) </a:t>
            </a:r>
            <a:r>
              <a:rPr b="1" dirty="0" sz="2400" i="1" lang="en-IN" err="1" smtClean="0">
                <a:latin typeface="Kruti Dev 010" pitchFamily="2" charset="0"/>
              </a:rPr>
              <a:t>ijEijkxr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n`f"Vdks.k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iz</a:t>
            </a:r>
            <a:r>
              <a:rPr b="1" dirty="0" sz="2400" i="1" lang="en-IN" smtClean="0">
                <a:latin typeface="Kruti Dev 010" pitchFamily="2" charset="0"/>
              </a:rPr>
              <a:t>/</a:t>
            </a:r>
            <a:r>
              <a:rPr b="1" dirty="0" sz="2400" i="1" lang="en-IN" err="1" smtClean="0">
                <a:latin typeface="Kruti Dev 010" pitchFamily="2" charset="0"/>
              </a:rPr>
              <a:t>kkur</a:t>
            </a:r>
            <a:r>
              <a:rPr b="1" dirty="0" sz="2400" i="1" lang="en-IN" smtClean="0">
                <a:latin typeface="Kruti Dev 010" pitchFamily="2" charset="0"/>
              </a:rPr>
              <a:t>% </a:t>
            </a:r>
            <a:r>
              <a:rPr b="1" dirty="0" sz="2400" i="1" lang="en-IN" err="1" smtClean="0">
                <a:latin typeface="Kruti Dev 010" pitchFamily="2" charset="0"/>
              </a:rPr>
              <a:t>o.kZukRed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gS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smtClean="0"/>
              <a:t>(Traditional Approach is essentially Descriptive) :-</a:t>
            </a:r>
          </a:p>
          <a:p>
            <a:endParaRPr b="1" dirty="0" sz="2400" lang="en-IN" smtClean="0"/>
          </a:p>
          <a:p>
            <a:r>
              <a:rPr b="1" dirty="0" sz="2400" lang="en-IN" smtClean="0"/>
              <a:t>(3) </a:t>
            </a:r>
            <a:r>
              <a:rPr b="1" dirty="0" sz="2400" i="1" lang="en-IN" err="1" smtClean="0">
                <a:latin typeface="Kruti Dev 010" pitchFamily="2" charset="0"/>
              </a:rPr>
              <a:t>ijEijkxr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n`f"Vdks.k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iz</a:t>
            </a:r>
            <a:r>
              <a:rPr b="1" dirty="0" sz="2400" i="1" lang="en-IN" smtClean="0">
                <a:latin typeface="Kruti Dev 010" pitchFamily="2" charset="0"/>
              </a:rPr>
              <a:t>/</a:t>
            </a:r>
            <a:r>
              <a:rPr b="1" dirty="0" sz="2400" i="1" lang="en-IN" err="1" smtClean="0">
                <a:latin typeface="Kruti Dev 010" pitchFamily="2" charset="0"/>
              </a:rPr>
              <a:t>kkur</a:t>
            </a:r>
            <a:r>
              <a:rPr b="1" dirty="0" sz="2400" i="1" lang="en-IN" smtClean="0">
                <a:latin typeface="Kruti Dev 010" pitchFamily="2" charset="0"/>
              </a:rPr>
              <a:t>% </a:t>
            </a:r>
            <a:r>
              <a:rPr b="1" dirty="0" sz="2400" i="1" lang="en-IN" err="1" smtClean="0">
                <a:latin typeface="Kruti Dev 010" pitchFamily="2" charset="0"/>
              </a:rPr>
              <a:t>lhfer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vFkok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ladqfpr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gS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smtClean="0"/>
              <a:t>(Traditional Approach is essentially Parochial) :-</a:t>
            </a:r>
          </a:p>
          <a:p>
            <a:endParaRPr b="1" dirty="0" sz="2400" lang="en-IN" smtClean="0"/>
          </a:p>
          <a:p>
            <a:r>
              <a:rPr b="1" dirty="0" sz="2400" lang="en-IN" smtClean="0"/>
              <a:t>(4) </a:t>
            </a:r>
            <a:r>
              <a:rPr b="1" dirty="0" sz="2400" i="1" lang="en-IN" err="1" smtClean="0">
                <a:latin typeface="Kruti Dev 010" pitchFamily="2" charset="0"/>
              </a:rPr>
              <a:t>ijEijkxr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n`f"Vdks.k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iz</a:t>
            </a:r>
            <a:r>
              <a:rPr b="1" dirty="0" sz="2400" i="1" lang="en-IN" smtClean="0">
                <a:latin typeface="Kruti Dev 010" pitchFamily="2" charset="0"/>
              </a:rPr>
              <a:t>/</a:t>
            </a:r>
            <a:r>
              <a:rPr b="1" dirty="0" sz="2400" i="1" lang="en-IN" err="1" smtClean="0">
                <a:latin typeface="Kruti Dev 010" pitchFamily="2" charset="0"/>
              </a:rPr>
              <a:t>kkur</a:t>
            </a:r>
            <a:r>
              <a:rPr b="1" dirty="0" sz="2400" i="1" lang="en-IN" smtClean="0">
                <a:latin typeface="Kruti Dev 010" pitchFamily="2" charset="0"/>
              </a:rPr>
              <a:t>% </a:t>
            </a:r>
            <a:r>
              <a:rPr b="1" dirty="0" sz="2400" i="1" lang="en-IN" err="1" smtClean="0">
                <a:latin typeface="Kruti Dev 010" pitchFamily="2" charset="0"/>
              </a:rPr>
              <a:t>fLFkj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vFkok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xfrghu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gS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smtClean="0"/>
              <a:t>(Traditional Approach is essential static) :-</a:t>
            </a:r>
          </a:p>
          <a:p>
            <a:endParaRPr b="1" dirty="0" sz="2400" lang="en-IN" smtClean="0"/>
          </a:p>
          <a:p>
            <a:r>
              <a:rPr b="1" dirty="0" sz="2400" lang="en-IN" smtClean="0"/>
              <a:t>(5) </a:t>
            </a:r>
            <a:r>
              <a:rPr b="1" dirty="0" sz="2400" i="1" lang="en-IN" err="1" smtClean="0">
                <a:latin typeface="Kruti Dev 010" pitchFamily="2" charset="0"/>
              </a:rPr>
              <a:t>ijEijkxr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n`f"Vdks.k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eq</a:t>
            </a:r>
            <a:r>
              <a:rPr b="1" dirty="0" sz="2400" i="1" lang="en-IN" smtClean="0">
                <a:latin typeface="Kruti Dev 010" pitchFamily="2" charset="0"/>
              </a:rPr>
              <a:t>[;</a:t>
            </a:r>
            <a:r>
              <a:rPr b="1" dirty="0" sz="2400" i="1" lang="en-IN" err="1" smtClean="0">
                <a:latin typeface="Kruti Dev 010" pitchFamily="2" charset="0"/>
              </a:rPr>
              <a:t>r;k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izcU</a:t>
            </a:r>
            <a:r>
              <a:rPr b="1" dirty="0" sz="2400" i="1" lang="en-IN" smtClean="0">
                <a:latin typeface="Kruti Dev 010" pitchFamily="2" charset="0"/>
              </a:rPr>
              <a:t>/</a:t>
            </a:r>
            <a:r>
              <a:rPr b="1" dirty="0" sz="2400" i="1" lang="en-IN" err="1" smtClean="0">
                <a:latin typeface="Kruti Dev 010" pitchFamily="2" charset="0"/>
              </a:rPr>
              <a:t>kkRed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gS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smtClean="0"/>
              <a:t>(Traditional Approach is </a:t>
            </a:r>
            <a:r>
              <a:rPr b="1" dirty="0" sz="2400" i="1" lang="en-IN" err="1" smtClean="0"/>
              <a:t>predominatly</a:t>
            </a:r>
            <a:r>
              <a:rPr b="1" dirty="0" sz="2400" i="1" lang="en-IN" smtClean="0"/>
              <a:t> monographic) :-</a:t>
            </a:r>
          </a:p>
          <a:p>
            <a:endParaRPr b="1" dirty="0" sz="2400" lang="en-IN" smtClean="0"/>
          </a:p>
          <a:p>
            <a:r>
              <a:rPr b="1" dirty="0" sz="2400" lang="en-IN" smtClean="0"/>
              <a:t>(6) </a:t>
            </a:r>
            <a:r>
              <a:rPr b="1" dirty="0" sz="2400" i="1" lang="en-IN" err="1" smtClean="0">
                <a:latin typeface="Kruti Dev 010" pitchFamily="2" charset="0"/>
              </a:rPr>
              <a:t>ijEijkxr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n`f"Vdks.k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eq</a:t>
            </a:r>
            <a:r>
              <a:rPr b="1" dirty="0" sz="2400" i="1" lang="en-IN" smtClean="0">
                <a:latin typeface="Kruti Dev 010" pitchFamily="2" charset="0"/>
              </a:rPr>
              <a:t>[;</a:t>
            </a:r>
            <a:r>
              <a:rPr b="1" dirty="0" sz="2400" i="1" lang="en-IN" err="1" smtClean="0">
                <a:latin typeface="Kruti Dev 010" pitchFamily="2" charset="0"/>
              </a:rPr>
              <a:t>r;k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vkn'khZ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gS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smtClean="0"/>
              <a:t>(Traditional Approach is </a:t>
            </a:r>
            <a:r>
              <a:rPr b="1" dirty="0" sz="2400" i="1" lang="en-IN" err="1" smtClean="0"/>
              <a:t>predominatly</a:t>
            </a:r>
            <a:r>
              <a:rPr b="1" dirty="0" sz="2400" i="1" lang="en-IN" smtClean="0"/>
              <a:t> normative) :-</a:t>
            </a:r>
          </a:p>
          <a:p>
            <a:endParaRPr b="1" dirty="0" i="1" lang="en-IN" smtClean="0"/>
          </a:p>
          <a:p>
            <a:endParaRPr b="1" dirty="0" i="1" lang="en-IN" smtClean="0"/>
          </a:p>
          <a:p>
            <a:endParaRPr dirty="0"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p>
            <a:pPr algn="just">
              <a:buNone/>
            </a:pPr>
            <a:r>
              <a:rPr dirty="0" sz="2400" lang="en-IN" smtClean="0">
                <a:latin typeface="Kruti Dev 010" pitchFamily="2" charset="0"/>
              </a:rPr>
              <a:t>		;|</a:t>
            </a:r>
            <a:r>
              <a:rPr dirty="0" sz="2400" lang="en-IN" err="1" smtClean="0">
                <a:latin typeface="Kruti Dev 010" pitchFamily="2" charset="0"/>
              </a:rPr>
              <a:t>fi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ijEijkxr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vusd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nks"kksa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ifjiw.kZ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ysfdu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fQj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fujFkZd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egRoghu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yEcs</a:t>
            </a:r>
            <a:r>
              <a:rPr dirty="0" sz="2400" lang="en-IN" smtClean="0">
                <a:latin typeface="Kruti Dev 010" pitchFamily="2" charset="0"/>
              </a:rPr>
              <a:t> le; rd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dkuwuh&amp;vkSipkfjd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djds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egRoiw.kZ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fn'kk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pkgs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egRo</a:t>
            </a:r>
            <a:r>
              <a:rPr dirty="0" sz="2400" lang="en-IN" smtClean="0">
                <a:latin typeface="Kruti Dev 010" pitchFamily="2" charset="0"/>
              </a:rPr>
              <a:t> de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ysfdu</a:t>
            </a:r>
            <a:r>
              <a:rPr dirty="0" sz="2400" lang="en-IN" smtClean="0">
                <a:latin typeface="Kruti Dev 010" pitchFamily="2" charset="0"/>
              </a:rPr>
              <a:t> f}</a:t>
            </a:r>
            <a:r>
              <a:rPr dirty="0" sz="2400" lang="en-IN" err="1" smtClean="0">
                <a:latin typeface="Kruti Dev 010" pitchFamily="2" charset="0"/>
              </a:rPr>
              <a:t>rh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fo'o</a:t>
            </a:r>
            <a:r>
              <a:rPr dirty="0" sz="2400" lang="en-IN" smtClean="0">
                <a:latin typeface="Kruti Dev 010" pitchFamily="2" charset="0"/>
              </a:rPr>
              <a:t> ;q)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igys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egRo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cgqr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jgkA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ftu</a:t>
            </a:r>
            <a:r>
              <a:rPr dirty="0" sz="2400" lang="en-IN" smtClean="0">
                <a:latin typeface="Kruti Dev 010" pitchFamily="2" charset="0"/>
              </a:rPr>
              <a:t> u, u, 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og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ijEijkxr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ladfyr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vkèkkfjr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ijEijkxr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izo`fÙk;ksa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tUe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gqvk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os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izo`fÙk;ka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vkèkqfud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</a:t>
            </a:r>
            <a:r>
              <a:rPr dirty="0" sz="2400" lang="en-IN" err="1" smtClean="0">
                <a:latin typeface="Kruti Dev 010" pitchFamily="2" charset="0"/>
              </a:rPr>
              <a:t>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mi;ksxh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vkèkkj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orZeku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foKku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O;kid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Lo:i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mldh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tM+sa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ijEijkxr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ijEijkxr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dqN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ckrsa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vkèkqfud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LFkku</a:t>
            </a:r>
            <a:r>
              <a:rPr dirty="0" sz="2400" lang="en-IN" smtClean="0">
                <a:latin typeface="Kruti Dev 010" pitchFamily="2" charset="0"/>
              </a:rPr>
              <a:t> j[</a:t>
            </a:r>
            <a:r>
              <a:rPr dirty="0" sz="2400" lang="en-IN" err="1" smtClean="0">
                <a:latin typeface="Kruti Dev 010" pitchFamily="2" charset="0"/>
              </a:rPr>
              <a:t>krh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;|</a:t>
            </a:r>
            <a:r>
              <a:rPr dirty="0" sz="2400" lang="en-IN" err="1" smtClean="0">
                <a:latin typeface="Kruti Dev 010" pitchFamily="2" charset="0"/>
              </a:rPr>
              <a:t>fi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orZeku</a:t>
            </a:r>
            <a:r>
              <a:rPr dirty="0" sz="2400" lang="en-IN" smtClean="0">
                <a:latin typeface="Kruti Dev 010" pitchFamily="2" charset="0"/>
              </a:rPr>
              <a:t> ;</a:t>
            </a:r>
            <a:r>
              <a:rPr dirty="0" sz="2400" lang="en-IN" err="1" smtClean="0">
                <a:latin typeface="Kruti Dev 010" pitchFamily="2" charset="0"/>
              </a:rPr>
              <a:t>qx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tfVy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O;oLFkkvksa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le&gt;us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vfèkd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lgk;d</a:t>
            </a:r>
            <a:r>
              <a:rPr dirty="0" sz="2400" lang="en-IN" smtClean="0">
                <a:latin typeface="Kruti Dev 010" pitchFamily="2" charset="0"/>
              </a:rPr>
              <a:t> ugh </a:t>
            </a:r>
            <a:r>
              <a:rPr dirty="0" sz="2400" lang="en-IN" err="1" smtClean="0">
                <a:latin typeface="Kruti Dev 010" pitchFamily="2" charset="0"/>
              </a:rPr>
              <a:t>jgk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ysfdu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fQj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iw.kZr;k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vuqi;ksxh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ldrkA</a:t>
            </a:r>
            <a:endParaRPr dirty="0" sz="2400" lang="en-IN">
              <a:latin typeface="Kruti Dev 010" pitchFamily="2" charset="0"/>
            </a:endParaRPr>
          </a:p>
        </p:txBody>
      </p:sp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b="1" dirty="0" sz="3000" i="1" lang="en-IN" err="1" smtClean="0">
                <a:latin typeface="Kruti Dev 010" pitchFamily="2" charset="0"/>
              </a:rPr>
              <a:t>ijEijkxr</a:t>
            </a:r>
            <a:r>
              <a:rPr b="1" dirty="0" sz="3000" i="1" lang="en-IN" smtClean="0">
                <a:latin typeface="Kruti Dev 010" pitchFamily="2" charset="0"/>
              </a:rPr>
              <a:t> </a:t>
            </a:r>
            <a:r>
              <a:rPr b="1" dirty="0" sz="3000" i="1" lang="en-IN" err="1" smtClean="0">
                <a:latin typeface="Kruti Dev 010" pitchFamily="2" charset="0"/>
              </a:rPr>
              <a:t>n`f"Vdks.k</a:t>
            </a:r>
            <a:r>
              <a:rPr b="1" dirty="0" sz="3000" i="1" lang="en-IN" smtClean="0">
                <a:latin typeface="Kruti Dev 010" pitchFamily="2" charset="0"/>
              </a:rPr>
              <a:t> </a:t>
            </a:r>
            <a:r>
              <a:rPr b="1" dirty="0" sz="3000" i="1" lang="en-IN" err="1" smtClean="0">
                <a:latin typeface="Kruti Dev 010" pitchFamily="2" charset="0"/>
              </a:rPr>
              <a:t>dk</a:t>
            </a:r>
            <a:r>
              <a:rPr b="1" dirty="0" sz="3000" i="1" lang="en-IN" smtClean="0">
                <a:latin typeface="Kruti Dev 010" pitchFamily="2" charset="0"/>
              </a:rPr>
              <a:t> </a:t>
            </a:r>
            <a:r>
              <a:rPr b="1" dirty="0" sz="3000" i="1" lang="en-IN" err="1" smtClean="0">
                <a:latin typeface="Kruti Dev 010" pitchFamily="2" charset="0"/>
              </a:rPr>
              <a:t>egRo</a:t>
            </a:r>
            <a:r>
              <a:rPr b="1" dirty="0" sz="3000" i="1" lang="en-IN" smtClean="0">
                <a:latin typeface="Kruti Dev 010" pitchFamily="2" charset="0"/>
              </a:rPr>
              <a:t> </a:t>
            </a:r>
            <a:br>
              <a:rPr b="1" dirty="0" sz="3000" i="1" lang="en-IN" smtClean="0">
                <a:latin typeface="Kruti Dev 010" pitchFamily="2" charset="0"/>
              </a:rPr>
            </a:br>
            <a:r>
              <a:rPr b="1" dirty="0" sz="3000" i="1" lang="en-IN" smtClean="0"/>
              <a:t>(</a:t>
            </a:r>
            <a:r>
              <a:rPr b="1" dirty="0" sz="3000" i="1" lang="en-IN" smtClean="0">
                <a:latin typeface="Times New Roman" pitchFamily="18" charset="0"/>
                <a:cs typeface="Times New Roman" pitchFamily="18" charset="0"/>
              </a:rPr>
              <a:t>Importance of Traditional Approach</a:t>
            </a:r>
            <a:r>
              <a:rPr b="1" dirty="0" sz="3000" i="1" lang="en-IN" smtClean="0"/>
              <a:t>)</a:t>
            </a:r>
            <a:endParaRPr dirty="0" sz="3000"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Rectangle 1"/>
          <p:cNvSpPr/>
          <p:nvPr/>
        </p:nvSpPr>
        <p:spPr>
          <a:xfrm>
            <a:off x="1214414" y="2214554"/>
            <a:ext cx="5715040" cy="1138773"/>
          </a:xfrm>
          <a:prstGeom prst="rect"/>
        </p:spPr>
        <p:txBody>
          <a:bodyPr wrap="square">
            <a:spAutoFit/>
          </a:bodyPr>
          <a:p>
            <a:r>
              <a:rPr b="1" dirty="0" sz="5000" lang="en-IN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IN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PURNEA UNIVERSITY, PURNEA</dc:title>
  <dc:creator>SONY</dc:creator>
  <cp:lastModifiedBy>13287`</cp:lastModifiedBy>
  <dcterms:created xsi:type="dcterms:W3CDTF">2019-11-06T04:26:29Z</dcterms:created>
  <dcterms:modified xsi:type="dcterms:W3CDTF">2020-05-04T02:41:37Z</dcterms:modified>
</cp:coreProperties>
</file>