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clrMru>
    <a:srgbClr val="070701"/>
    <a:srgbClr val="00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72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tableStyles" Target="tableStyles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7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688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2526E10A-045F-4EF5-B2A2-322D9A7AFDAC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89" name="Slide Image Placeholder 3"/>
          <p:cNvSpPr>
            <a:spLocks noChangeAspect="1" noRot="1"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en-IN"/>
          </a:p>
        </p:txBody>
      </p:sp>
      <p:sp>
        <p:nvSpPr>
          <p:cNvPr id="1048690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1048691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692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3ED6E974-0275-4A0E-ADF3-00E797BC0656}" type="slidenum">
              <a:rPr lang="en-IN" smtClean="0"/>
              <a:t>‹#›</a:t>
            </a:fld>
            <a:endParaRPr lang="en-I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21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588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9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0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1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92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93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 lang="en-US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5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anchor="ctr" vert="eaVert"/>
          <a:lstStyle>
            <a:lvl1pPr algn="l"/>
            <a:lvl2pPr algn="l"/>
            <a:lvl3pPr algn="l"/>
            <a:lvl4pPr algn="l"/>
            <a:lvl5pPr algn="l"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4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4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vertTitleAndTx">
  <p:cSld name="Vertical Title and Text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grpSp>
        <p:nvGrpSpPr>
          <p:cNvPr id="31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2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2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2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2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25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26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anchor="ctr"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2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</a:lvl1pPr>
            <a:lvl2pPr>
              <a:buClr>
                <a:schemeClr val="accent1"/>
              </a:buClr>
            </a:lvl2pPr>
            <a:lvl3pPr>
              <a:buClr>
                <a:schemeClr val="accent1"/>
              </a:buClr>
            </a:lvl3pPr>
            <a:lvl4pPr>
              <a:buClr>
                <a:schemeClr val="accent1"/>
              </a:buClr>
            </a:lvl4pPr>
            <a:lvl5pPr>
              <a:buClr>
                <a:schemeClr val="accent1"/>
              </a:buCl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32" name="Title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51" name="Freeform 14"/>
          <p:cNvSpPr/>
          <p:nvPr/>
        </p:nvSpPr>
        <p:spPr bwMode="hidden">
          <a:xfrm>
            <a:off x="6047438" y="4203592"/>
            <a:ext cx="2876429" cy="714026"/>
          </a:xfrm>
          <a:custGeom>
            <a:av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2" name="Freeform 18"/>
          <p:cNvSpPr/>
          <p:nvPr/>
        </p:nvSpPr>
        <p:spPr bwMode="hidden">
          <a:xfrm>
            <a:off x="2619320" y="4075290"/>
            <a:ext cx="5544515" cy="850138"/>
          </a:xfrm>
          <a:custGeom>
            <a:av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3" name="Freeform 22"/>
          <p:cNvSpPr/>
          <p:nvPr/>
        </p:nvSpPr>
        <p:spPr bwMode="hidden">
          <a:xfrm>
            <a:off x="2828728" y="4087562"/>
            <a:ext cx="5467980" cy="774272"/>
          </a:xfrm>
          <a:custGeom>
            <a:av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4" name="Freeform 26"/>
          <p:cNvSpPr/>
          <p:nvPr/>
        </p:nvSpPr>
        <p:spPr bwMode="hidden">
          <a:xfrm>
            <a:off x="5609489" y="4074174"/>
            <a:ext cx="3308000" cy="651549"/>
          </a:xfrm>
          <a:custGeom>
            <a:av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 useBgFill="1">
        <p:nvSpPr>
          <p:cNvPr id="1048655" name="Freeform 10"/>
          <p:cNvSpPr/>
          <p:nvPr/>
        </p:nvSpPr>
        <p:spPr bwMode="hidden">
          <a:xfrm>
            <a:off x="211665" y="4058555"/>
            <a:ext cx="8723376" cy="1329874"/>
          </a:xfrm>
          <a:custGeom>
            <a:av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6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b="0" cap="none" sz="4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57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5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6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65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6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8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9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 i="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7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7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1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Blank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24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104860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0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0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0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05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0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0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0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Content with Caption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7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7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7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79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indent="0" marL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40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8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8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8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8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84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85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86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34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634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5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6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7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38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39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b="0" sz="28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40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indent="0" marL="0">
              <a:buNone/>
              <a:defRPr sz="1800">
                <a:solidFill>
                  <a:srgbClr val="FFFFFF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4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4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44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algn="bl" blurRad="12700" dir="5400000" dist="5000" endPos="30000" rotWithShape="0" stA="30000" sy="-100000"/>
          </a:effectLst>
          <a:scene3d>
            <a:camera prst="perspectiveContrastingLeftFacing" fov="600000">
              <a:rot lat="240000" lon="19799999" rev="0"/>
            </a:camera>
            <a:lightRig dir="t" rig="threeP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algn="ctr" indent="0" marL="0">
              <a:buNone/>
              <a:defRPr sz="3200">
                <a:solidFill>
                  <a:schemeClr val="bg1"/>
                </a:solidFill>
              </a:defRPr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04857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8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8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586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914400" eaLnBrk="1" hangingPunct="1" indent="-274320" latinLnBrk="0" marL="27432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algn="l" defTabSz="914400" eaLnBrk="1" hangingPunct="1" indent="-274320" latinLnBrk="0" marL="5762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8556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14300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146304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178308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10312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242316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274320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ctrTitle"/>
          </p:nvPr>
        </p:nvSpPr>
        <p:spPr>
          <a:xfrm>
            <a:off x="0" y="428605"/>
            <a:ext cx="9144000" cy="1560235"/>
          </a:xfrm>
        </p:spPr>
        <p:txBody>
          <a:bodyPr>
            <a:normAutofit/>
          </a:bodyPr>
          <a:p>
            <a:r>
              <a:rPr b="1" dirty="0" sz="3200" lang="en-US">
                <a:solidFill>
                  <a:schemeClr val="tx1"/>
                </a:solidFill>
              </a:rPr>
              <a:t>M.L. </a:t>
            </a:r>
            <a:r>
              <a:rPr b="1" dirty="0" sz="3200" lang="en-US" err="1">
                <a:solidFill>
                  <a:schemeClr val="tx1"/>
                </a:solidFill>
              </a:rPr>
              <a:t>Arya</a:t>
            </a:r>
            <a:r>
              <a:rPr b="1" dirty="0" sz="3200" lang="en-US">
                <a:solidFill>
                  <a:schemeClr val="tx1"/>
                </a:solidFill>
              </a:rPr>
              <a:t> College, </a:t>
            </a:r>
            <a:r>
              <a:rPr b="1" dirty="0" sz="3200" lang="en-US" err="1">
                <a:solidFill>
                  <a:schemeClr val="tx1"/>
                </a:solidFill>
              </a:rPr>
              <a:t>Kasba</a:t>
            </a:r>
            <a:r>
              <a:rPr b="1" dirty="0" lang="en-US">
                <a:solidFill>
                  <a:schemeClr val="tx1"/>
                </a:solidFill>
              </a:rPr>
              <a:t/>
            </a:r>
            <a:br>
              <a:rPr b="1" dirty="0" lang="en-US">
                <a:solidFill>
                  <a:schemeClr val="tx1"/>
                </a:solidFill>
              </a:rPr>
            </a:br>
            <a:r>
              <a:rPr b="1" dirty="0" sz="2400" lang="en-US"/>
              <a:t>(NAAC “B” Grade College)</a:t>
            </a:r>
            <a:endParaRPr dirty="0" sz="2400" lang="en-I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9" name="Subtitle 2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7272366" cy="3289920"/>
          </a:xfrm>
        </p:spPr>
        <p:txBody>
          <a:bodyPr>
            <a:normAutofit fontScale="70000" lnSpcReduction="20000"/>
          </a:bodyPr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COMPARATIVE POLITICS</a:t>
            </a: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Topic-</a:t>
            </a:r>
            <a:r>
              <a:rPr b="1" dirty="0" sz="2800" lang="en-US" err="1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Almod’s</a:t>
            </a:r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views on Structural-Functional Approach</a:t>
            </a:r>
            <a:endParaRPr b="1" dirty="0" sz="2900" lang="en-US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r>
              <a:rPr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                                            </a:t>
            </a:r>
          </a:p>
          <a:p/>
          <a:p>
            <a:endParaRPr b="1" dirty="0" sz="2800" lang="en-US" smtClean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endParaRPr b="1" dirty="0" sz="2800" lang="en-US" smtClean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algn="r"/>
            <a:r>
              <a:rPr b="1" dirty="0" sz="32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Presented By </a:t>
            </a:r>
          </a:p>
          <a:p>
            <a:pPr algn="r"/>
            <a:r>
              <a:rPr b="1" dirty="0" sz="32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Dr. </a:t>
            </a:r>
            <a:r>
              <a:rPr b="1" dirty="0" sz="3200" lang="en-US" err="1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Anuany</a:t>
            </a:r>
            <a:r>
              <a:rPr b="1" dirty="0" sz="32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Prakash Sinha </a:t>
            </a:r>
          </a:p>
          <a:p>
            <a:pPr algn="r"/>
            <a:r>
              <a:rPr b="1" dirty="0" sz="28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Guest   Faculty</a:t>
            </a:r>
          </a:p>
          <a:p>
            <a:pPr algn="r"/>
            <a:r>
              <a:rPr b="1" dirty="0" sz="28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Dept. of Political Science</a:t>
            </a:r>
            <a:endParaRPr b="1" dirty="0" sz="2200" lang="en-IN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pic>
        <p:nvPicPr>
          <p:cNvPr id="2097152" name="Picture 3" descr="download.jpg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179512" y="210668"/>
            <a:ext cx="1872208" cy="1752600"/>
          </a:xfrm>
          <a:prstGeom prst="rect"/>
        </p:spPr>
      </p:pic>
      <p:pic>
        <p:nvPicPr>
          <p:cNvPr id="2097153" name="Picture 4" descr="images.jpg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7020272" y="163798"/>
            <a:ext cx="1905000" cy="1752600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Rectangle 1"/>
          <p:cNvSpPr/>
          <p:nvPr/>
        </p:nvSpPr>
        <p:spPr>
          <a:xfrm>
            <a:off x="214282" y="214291"/>
            <a:ext cx="8786874" cy="6492240"/>
          </a:xfrm>
          <a:prstGeom prst="rect"/>
        </p:spPr>
        <p:txBody>
          <a:bodyPr wrap="square">
            <a:spAutoFit/>
          </a:bodyPr>
          <a:p>
            <a:pPr algn="just"/>
            <a:r>
              <a:rPr dirty="0" sz="2400" lang="en-IN" err="1" smtClean="0">
                <a:latin typeface="Kruti Dev 010" pitchFamily="2" charset="0"/>
              </a:rPr>
              <a:t>bl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n`f"Vdks.k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O;k</a:t>
            </a:r>
            <a:r>
              <a:rPr dirty="0" sz="2400" lang="en-IN" smtClean="0">
                <a:latin typeface="Kruti Dev 010" pitchFamily="2" charset="0"/>
              </a:rPr>
              <a:t>[;k </a:t>
            </a:r>
            <a:r>
              <a:rPr dirty="0" sz="2400" lang="en-IN" err="1" smtClean="0">
                <a:latin typeface="Kruti Dev 010" pitchFamily="2" charset="0"/>
              </a:rPr>
              <a:t>lcls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igys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vkWe.M</a:t>
            </a:r>
            <a:r>
              <a:rPr dirty="0" sz="2400" lang="en-IN" smtClean="0">
                <a:latin typeface="Kruti Dev 010" pitchFamily="2" charset="0"/>
              </a:rPr>
              <a:t> us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mUgksaus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viuh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iqLrd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'The Politics of Developing Areas'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eas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fodkl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oxhZdj.k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#</a:t>
            </a:r>
            <a:r>
              <a:rPr dirty="0" sz="2400" lang="en-IN" err="1" smtClean="0">
                <a:latin typeface="Kruti Dev 010" pitchFamily="2" charset="0"/>
              </a:rPr>
              <a:t>fp</a:t>
            </a:r>
            <a:r>
              <a:rPr dirty="0" sz="2400" lang="en-IN" smtClean="0">
                <a:latin typeface="Kruti Dev 010" pitchFamily="2" charset="0"/>
              </a:rPr>
              <a:t> fn[</a:t>
            </a:r>
            <a:r>
              <a:rPr dirty="0" sz="2400" lang="en-IN" err="1" smtClean="0">
                <a:latin typeface="Kruti Dev 010" pitchFamily="2" charset="0"/>
              </a:rPr>
              <a:t>kkbZ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mlus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crk;k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</a:t>
            </a:r>
            <a:r>
              <a:rPr dirty="0" sz="2400" lang="en-IN" smtClean="0">
                <a:latin typeface="Kruti Dev 010" pitchFamily="2" charset="0"/>
              </a:rPr>
              <a:t> ,d </a:t>
            </a:r>
            <a:r>
              <a:rPr dirty="0" sz="2400" lang="en-IN" err="1" smtClean="0">
                <a:latin typeface="Kruti Dev 010" pitchFamily="2" charset="0"/>
              </a:rPr>
              <a:t>izdkj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izdkj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nwljs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izdkj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:</a:t>
            </a:r>
            <a:r>
              <a:rPr dirty="0" sz="2400" lang="en-IN" err="1" smtClean="0">
                <a:latin typeface="Kruti Dev 010" pitchFamily="2" charset="0"/>
              </a:rPr>
              <a:t>i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xzg.k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ysrh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ijEijkxr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O;oLFkk,a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fodkl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Øe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vkèkqfud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O;oLFkk,a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cudj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fuEu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Lrj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mPp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Lrj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izLFkku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O;k</a:t>
            </a:r>
            <a:r>
              <a:rPr dirty="0" sz="2400" lang="en-IN" smtClean="0">
                <a:latin typeface="Kruti Dev 010" pitchFamily="2" charset="0"/>
              </a:rPr>
              <a:t>[;k }</a:t>
            </a:r>
            <a:r>
              <a:rPr dirty="0" sz="2400" lang="en-IN" err="1" smtClean="0">
                <a:latin typeface="Kruti Dev 010" pitchFamily="2" charset="0"/>
              </a:rPr>
              <a:t>kjk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vke.M</a:t>
            </a:r>
            <a:r>
              <a:rPr dirty="0" sz="2400" lang="en-IN" smtClean="0">
                <a:latin typeface="Kruti Dev 010" pitchFamily="2" charset="0"/>
              </a:rPr>
              <a:t> us </a:t>
            </a:r>
            <a:r>
              <a:rPr dirty="0" sz="2400" lang="en-IN" err="1" smtClean="0">
                <a:latin typeface="Kruti Dev 010" pitchFamily="2" charset="0"/>
              </a:rPr>
              <a:t>crk;k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kqfud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izkphu&amp;O;oLFkkvksa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rRo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fdruh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ek</a:t>
            </a:r>
            <a:r>
              <a:rPr dirty="0" sz="2400" lang="en-IN" smtClean="0">
                <a:latin typeface="Kruti Dev 010" pitchFamily="2" charset="0"/>
              </a:rPr>
              <a:t>=</a:t>
            </a:r>
            <a:r>
              <a:rPr dirty="0" sz="2400" lang="en-IN" err="1" smtClean="0">
                <a:latin typeface="Kruti Dev 010" pitchFamily="2" charset="0"/>
              </a:rPr>
              <a:t>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ik</a:t>
            </a:r>
            <a:r>
              <a:rPr dirty="0" sz="2400" lang="en-IN" smtClean="0">
                <a:latin typeface="Kruti Dev 010" pitchFamily="2" charset="0"/>
              </a:rPr>
              <a:t>, </a:t>
            </a:r>
            <a:r>
              <a:rPr dirty="0" sz="2400" lang="en-IN" err="1" smtClean="0">
                <a:latin typeface="Kruti Dev 010" pitchFamily="2" charset="0"/>
              </a:rPr>
              <a:t>tkrs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izdkj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vkWe.M</a:t>
            </a:r>
            <a:r>
              <a:rPr dirty="0" sz="2400" lang="en-IN" smtClean="0">
                <a:latin typeface="Kruti Dev 010" pitchFamily="2" charset="0"/>
              </a:rPr>
              <a:t> us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oxhZdj.k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}</a:t>
            </a:r>
            <a:r>
              <a:rPr dirty="0" sz="2400" lang="en-IN" err="1" smtClean="0">
                <a:latin typeface="Kruti Dev 010" pitchFamily="2" charset="0"/>
              </a:rPr>
              <a:t>kjk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rqyukRed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,d </a:t>
            </a:r>
            <a:r>
              <a:rPr dirty="0" sz="2400" lang="en-IN" err="1" smtClean="0">
                <a:latin typeface="Kruti Dev 010" pitchFamily="2" charset="0"/>
              </a:rPr>
              <a:t>LorU</a:t>
            </a:r>
            <a:r>
              <a:rPr dirty="0" sz="2400" lang="en-IN" smtClean="0">
                <a:latin typeface="Kruti Dev 010" pitchFamily="2" charset="0"/>
              </a:rPr>
              <a:t>=k </a:t>
            </a:r>
            <a:r>
              <a:rPr dirty="0" sz="2400" lang="en-IN" err="1" smtClean="0">
                <a:latin typeface="Kruti Dev 010" pitchFamily="2" charset="0"/>
              </a:rPr>
              <a:t>foKku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:</a:t>
            </a:r>
            <a:r>
              <a:rPr dirty="0" sz="2400" lang="en-IN" err="1" smtClean="0">
                <a:latin typeface="Kruti Dev 010" pitchFamily="2" charset="0"/>
              </a:rPr>
              <a:t>i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izLrqr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iz;kl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mlus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Li"V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</a:t>
            </a:r>
            <a:r>
              <a:rPr dirty="0" sz="2400" lang="en-IN" smtClean="0">
                <a:latin typeface="Kruti Dev 010" pitchFamily="2" charset="0"/>
              </a:rPr>
              <a:t> ,d </a:t>
            </a:r>
            <a:r>
              <a:rPr dirty="0" sz="2400" lang="en-IN" err="1" smtClean="0">
                <a:latin typeface="Kruti Dev 010" pitchFamily="2" charset="0"/>
              </a:rPr>
              <a:t>vPNh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dk;Z</a:t>
            </a:r>
            <a:r>
              <a:rPr dirty="0" sz="2400" lang="en-IN" smtClean="0">
                <a:latin typeface="Kruti Dev 010" pitchFamily="2" charset="0"/>
              </a:rPr>
              <a:t>{</a:t>
            </a:r>
            <a:r>
              <a:rPr dirty="0" sz="2400" lang="en-IN" err="1" smtClean="0">
                <a:latin typeface="Kruti Dev 010" pitchFamily="2" charset="0"/>
              </a:rPr>
              <a:t>kerk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okyh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de </a:t>
            </a:r>
            <a:r>
              <a:rPr dirty="0" sz="2400" lang="en-IN" err="1" smtClean="0">
                <a:latin typeface="Kruti Dev 010" pitchFamily="2" charset="0"/>
              </a:rPr>
              <a:t>dk;Z</a:t>
            </a:r>
            <a:r>
              <a:rPr dirty="0" sz="2400" lang="en-IN" smtClean="0">
                <a:latin typeface="Kruti Dev 010" pitchFamily="2" charset="0"/>
              </a:rPr>
              <a:t>{</a:t>
            </a:r>
            <a:r>
              <a:rPr dirty="0" sz="2400" lang="en-IN" err="1" smtClean="0">
                <a:latin typeface="Kruti Dev 010" pitchFamily="2" charset="0"/>
              </a:rPr>
              <a:t>kerk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okyh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vPNh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mlus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fodkl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vkfFkZd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fodkl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rjg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ekudj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ik'pkR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rRoksa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[</a:t>
            </a:r>
            <a:r>
              <a:rPr dirty="0" sz="2400" lang="en-IN" err="1" smtClean="0">
                <a:latin typeface="Kruti Dev 010" pitchFamily="2" charset="0"/>
              </a:rPr>
              <a:t>kkstdj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muds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vkèkkj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fodkl'khy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ns'kksa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endParaRPr dirty="0" sz="2400" lang="en-IN" smtClean="0">
              <a:latin typeface="Kruti Dev 010" pitchFamily="2" charset="0"/>
            </a:endParaRPr>
          </a:p>
          <a:p>
            <a:pPr algn="just"/>
            <a:r>
              <a:rPr dirty="0" sz="2400" lang="en-IN" err="1" smtClean="0">
                <a:latin typeface="Kruti Dev 010" pitchFamily="2" charset="0"/>
              </a:rPr>
              <a:t>O;oLFkkvksa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leku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rRoksa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igpku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iz;kl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fd;kA</a:t>
            </a:r>
            <a:r>
              <a:rPr dirty="0" sz="2400" lang="en-IN" smtClean="0">
                <a:latin typeface="Kruti Dev 010" pitchFamily="2" charset="0"/>
              </a:rPr>
              <a:t> </a:t>
            </a:r>
          </a:p>
          <a:p>
            <a:pPr algn="just"/>
            <a:r>
              <a:rPr dirty="0" sz="2400" lang="en-IN" smtClean="0">
                <a:latin typeface="Kruti Dev 010" pitchFamily="2" charset="0"/>
              </a:rPr>
              <a:t>	</a:t>
            </a:r>
            <a:r>
              <a:rPr dirty="0" sz="2400" lang="en-IN" err="1" smtClean="0">
                <a:latin typeface="Kruti Dev 010" pitchFamily="2" charset="0"/>
              </a:rPr>
              <a:t>vke.M</a:t>
            </a:r>
            <a:r>
              <a:rPr dirty="0" sz="2400" lang="en-IN" smtClean="0">
                <a:latin typeface="Kruti Dev 010" pitchFamily="2" charset="0"/>
              </a:rPr>
              <a:t> us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vUr</a:t>
            </a:r>
            <a:r>
              <a:rPr dirty="0" sz="2400" lang="en-IN" smtClean="0">
                <a:latin typeface="Kruti Dev 010" pitchFamily="2" charset="0"/>
              </a:rPr>
              <a:t>% </a:t>
            </a:r>
            <a:r>
              <a:rPr dirty="0" sz="2400" lang="en-IN" err="1" smtClean="0">
                <a:latin typeface="Kruti Dev 010" pitchFamily="2" charset="0"/>
              </a:rPr>
              <a:t>fØ;kvksa</a:t>
            </a:r>
            <a:r>
              <a:rPr dirty="0" sz="2400" lang="en-IN" smtClean="0">
                <a:latin typeface="Kruti Dev 010" pitchFamily="2" charset="0"/>
              </a:rPr>
              <a:t> dh ,d ,</a:t>
            </a:r>
            <a:r>
              <a:rPr dirty="0" sz="2400" lang="en-IN" err="1" smtClean="0">
                <a:latin typeface="Kruti Dev 010" pitchFamily="2" charset="0"/>
              </a:rPr>
              <a:t>slh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dgk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LorU</a:t>
            </a:r>
            <a:r>
              <a:rPr dirty="0" sz="2400" lang="en-IN" smtClean="0">
                <a:latin typeface="Kruti Dev 010" pitchFamily="2" charset="0"/>
              </a:rPr>
              <a:t>=k </a:t>
            </a:r>
            <a:r>
              <a:rPr dirty="0" sz="2400" lang="en-IN" err="1" smtClean="0">
                <a:latin typeface="Kruti Dev 010" pitchFamily="2" charset="0"/>
              </a:rPr>
              <a:t>lektksa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ikbZ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endParaRPr dirty="0" sz="24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Rectangle 1"/>
          <p:cNvSpPr/>
          <p:nvPr/>
        </p:nvSpPr>
        <p:spPr>
          <a:xfrm>
            <a:off x="285720" y="642918"/>
            <a:ext cx="8501122" cy="6492240"/>
          </a:xfrm>
          <a:prstGeom prst="rect"/>
        </p:spPr>
        <p:txBody>
          <a:bodyPr wrap="square">
            <a:spAutoFit/>
          </a:bodyPr>
          <a:p>
            <a:pPr algn="just"/>
            <a:r>
              <a:rPr dirty="0" sz="2400" lang="en-IN" smtClean="0">
                <a:latin typeface="Kruti Dev 010" pitchFamily="2" charset="0"/>
              </a:rPr>
              <a:t>,d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pkj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izdkj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lekurk,a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dirty="0" sz="2400" lang="en-IN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dirty="0" sz="2400" lang="en-IN" smtClean="0">
                <a:latin typeface="Kruti Dev 010" pitchFamily="2" charset="0"/>
              </a:rPr>
              <a:t>,d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laLÑfr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(ii)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&lt;</a:t>
            </a:r>
            <a:r>
              <a:rPr dirty="0" sz="2400" lang="en-IN" err="1" smtClean="0">
                <a:latin typeface="Kruti Dev 010" pitchFamily="2" charset="0"/>
              </a:rPr>
              <a:t>kapksa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cgq&amp;dk;kZRedrk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(iii) </a:t>
            </a:r>
            <a:r>
              <a:rPr dirty="0" sz="2400" lang="en-IN" err="1" smtClean="0">
                <a:latin typeface="Kruti Dev 010" pitchFamily="2" charset="0"/>
              </a:rPr>
              <a:t>dqN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fuf'pr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leku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dk;Z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(iv) </a:t>
            </a:r>
            <a:r>
              <a:rPr dirty="0" sz="2400" lang="en-IN" err="1" smtClean="0">
                <a:latin typeface="Kruti Dev 010" pitchFamily="2" charset="0"/>
              </a:rPr>
              <a:t>fØ;k&amp;izfrfØ;kvksa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oSèkrk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mijksDr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fo'ks"krkvksa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dkj.k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lajpuk,a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fof'k"V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dk;Z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yxrh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laLÑfr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Lo:i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cny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nsrh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r>
              <a:rPr dirty="0" sz="2400" lang="en-IN" smtClean="0">
                <a:latin typeface="Kruti Dev 010" pitchFamily="2" charset="0"/>
              </a:rPr>
              <a:t> </a:t>
            </a:r>
          </a:p>
          <a:p>
            <a:pPr algn="just"/>
            <a:endParaRPr b="1" dirty="0" sz="2400" lang="en-IN" smtClean="0">
              <a:latin typeface="Kruti Dev 010" pitchFamily="2" charset="0"/>
            </a:endParaRPr>
          </a:p>
          <a:p>
            <a:pPr algn="ctr"/>
            <a:r>
              <a:rPr b="1" dirty="0" sz="2400" lang="en-IN" err="1" smtClean="0">
                <a:latin typeface="Kruti Dev 010" pitchFamily="2" charset="0"/>
              </a:rPr>
              <a:t>jktuhfrd</a:t>
            </a:r>
            <a:r>
              <a:rPr b="1" dirty="0" sz="2400" lang="en-IN" smtClean="0">
                <a:latin typeface="Kruti Dev 010" pitchFamily="2" charset="0"/>
              </a:rPr>
              <a:t> </a:t>
            </a:r>
            <a:r>
              <a:rPr b="1" dirty="0" sz="2400" lang="en-IN" err="1" smtClean="0">
                <a:latin typeface="Kruti Dev 010" pitchFamily="2" charset="0"/>
              </a:rPr>
              <a:t>O;oLFkk</a:t>
            </a:r>
            <a:r>
              <a:rPr b="1" dirty="0" sz="2400" lang="en-IN" smtClean="0">
                <a:latin typeface="Kruti Dev 010" pitchFamily="2" charset="0"/>
              </a:rPr>
              <a:t> </a:t>
            </a:r>
            <a:r>
              <a:rPr b="1" dirty="0" sz="2400" lang="en-IN" err="1" smtClean="0">
                <a:latin typeface="Kruti Dev 010" pitchFamily="2" charset="0"/>
              </a:rPr>
              <a:t>ds</a:t>
            </a:r>
            <a:r>
              <a:rPr b="1" dirty="0" sz="2400" lang="en-IN" smtClean="0">
                <a:latin typeface="Kruti Dev 010" pitchFamily="2" charset="0"/>
              </a:rPr>
              <a:t> </a:t>
            </a:r>
            <a:r>
              <a:rPr b="1" dirty="0" sz="2400" lang="en-IN" err="1" smtClean="0">
                <a:latin typeface="Kruti Dev 010" pitchFamily="2" charset="0"/>
              </a:rPr>
              <a:t>dk;Z</a:t>
            </a:r>
            <a:r>
              <a:rPr b="1" dirty="0" sz="2400" lang="en-IN" smtClean="0">
                <a:latin typeface="Kruti Dev 010" pitchFamily="2" charset="0"/>
              </a:rPr>
              <a:t> </a:t>
            </a:r>
            <a:r>
              <a:rPr b="1" dirty="0" sz="2400" i="1" lang="en-IN" smtClean="0"/>
              <a:t>(Functions of Political System)- </a:t>
            </a:r>
          </a:p>
          <a:p>
            <a:pPr algn="just"/>
            <a:endParaRPr dirty="0" sz="2400" lang="en-IN" smtClean="0">
              <a:latin typeface="Kruti Dev 010" pitchFamily="2" charset="0"/>
            </a:endParaRPr>
          </a:p>
          <a:p>
            <a:r>
              <a:rPr dirty="0" sz="2400" lang="en-IN" smtClean="0">
                <a:latin typeface="Kruti Dev 010" pitchFamily="2" charset="0"/>
              </a:rPr>
              <a:t>	</a:t>
            </a:r>
            <a:r>
              <a:rPr dirty="0" sz="2400" lang="en-IN" err="1" smtClean="0">
                <a:latin typeface="Kruti Dev 010" pitchFamily="2" charset="0"/>
              </a:rPr>
              <a:t>vkWe.M</a:t>
            </a:r>
            <a:r>
              <a:rPr dirty="0" sz="2400" lang="en-IN" smtClean="0">
                <a:latin typeface="Kruti Dev 010" pitchFamily="2" charset="0"/>
              </a:rPr>
              <a:t> us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dk;Z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vkxr</a:t>
            </a:r>
            <a:r>
              <a:rPr dirty="0" sz="2400" lang="en-IN" smtClean="0">
                <a:latin typeface="Kruti Dev 010" pitchFamily="2" charset="0"/>
              </a:rPr>
              <a:t> o </a:t>
            </a:r>
            <a:r>
              <a:rPr dirty="0" sz="2400" lang="en-IN" err="1" smtClean="0">
                <a:latin typeface="Kruti Dev 010" pitchFamily="2" charset="0"/>
              </a:rPr>
              <a:t>fuxZr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crk</a:t>
            </a:r>
            <a:r>
              <a:rPr dirty="0" sz="2400" lang="en-IN" smtClean="0">
                <a:latin typeface="Kruti Dev 010" pitchFamily="2" charset="0"/>
              </a:rPr>
              <a:t>,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mldk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dguk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O;oLFkk,a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i;kZoj.k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izkIr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vkxrksa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iwjk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fy</a:t>
            </a:r>
            <a:r>
              <a:rPr dirty="0" sz="2400" lang="en-IN" smtClean="0">
                <a:latin typeface="Kruti Dev 010" pitchFamily="2" charset="0"/>
              </a:rPr>
              <a:t>, </a:t>
            </a:r>
            <a:r>
              <a:rPr dirty="0" sz="2400" lang="en-IN" err="1" smtClean="0">
                <a:latin typeface="Kruti Dev 010" pitchFamily="2" charset="0"/>
              </a:rPr>
              <a:t>lalk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ryk'k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:</a:t>
            </a:r>
            <a:r>
              <a:rPr dirty="0" sz="2400" lang="en-IN" err="1" smtClean="0">
                <a:latin typeface="Kruti Dev 010" pitchFamily="2" charset="0"/>
              </a:rPr>
              <a:t>ikUrj.k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izfØ;k</a:t>
            </a:r>
            <a:r>
              <a:rPr dirty="0" sz="2400" lang="en-IN" smtClean="0">
                <a:latin typeface="Kruti Dev 010" pitchFamily="2" charset="0"/>
              </a:rPr>
              <a:t> }</a:t>
            </a:r>
            <a:r>
              <a:rPr dirty="0" sz="2400" lang="en-IN" err="1" smtClean="0">
                <a:latin typeface="Kruti Dev 010" pitchFamily="2" charset="0"/>
              </a:rPr>
              <a:t>kjk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mUgsa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fuxZrksa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cny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nsrh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og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fuxZrksa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izfr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turk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izfrfØ;k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tkuus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fy</a:t>
            </a:r>
            <a:r>
              <a:rPr dirty="0" sz="2400" lang="en-IN" smtClean="0">
                <a:latin typeface="Kruti Dev 010" pitchFamily="2" charset="0"/>
              </a:rPr>
              <a:t>, </a:t>
            </a:r>
            <a:r>
              <a:rPr dirty="0" sz="2400" lang="en-IN" err="1" smtClean="0">
                <a:latin typeface="Kruti Dev 010" pitchFamily="2" charset="0"/>
              </a:rPr>
              <a:t>izfrlEHkj.k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djrh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endParaRPr dirty="0" sz="2400" lang="en-IN" smtClean="0">
              <a:latin typeface="Kruti Dev 010" pitchFamily="2" charset="0"/>
            </a:endParaRPr>
          </a:p>
          <a:p>
            <a:endParaRPr b="1" dirty="0" sz="2400" lang="en-IN" smtClean="0"/>
          </a:p>
          <a:p>
            <a:r>
              <a:rPr b="1" dirty="0" sz="2400" lang="en-IN" smtClean="0"/>
              <a:t>(I) </a:t>
            </a:r>
            <a:r>
              <a:rPr b="1" dirty="0" sz="2400" lang="en-IN" err="1" smtClean="0">
                <a:latin typeface="Kruti Dev 010" pitchFamily="2" charset="0"/>
              </a:rPr>
              <a:t>jktuhfrd</a:t>
            </a:r>
            <a:r>
              <a:rPr b="1" dirty="0" sz="2400" lang="en-IN" smtClean="0">
                <a:latin typeface="Kruti Dev 010" pitchFamily="2" charset="0"/>
              </a:rPr>
              <a:t> </a:t>
            </a:r>
            <a:r>
              <a:rPr b="1" dirty="0" sz="2400" lang="en-IN" err="1" smtClean="0">
                <a:latin typeface="Kruti Dev 010" pitchFamily="2" charset="0"/>
              </a:rPr>
              <a:t>O;oLFkk</a:t>
            </a:r>
            <a:r>
              <a:rPr b="1" dirty="0" sz="2400" lang="en-IN" smtClean="0">
                <a:latin typeface="Kruti Dev 010" pitchFamily="2" charset="0"/>
              </a:rPr>
              <a:t> </a:t>
            </a:r>
            <a:r>
              <a:rPr b="1" dirty="0" sz="2400" lang="en-IN" err="1" smtClean="0">
                <a:latin typeface="Kruti Dev 010" pitchFamily="2" charset="0"/>
              </a:rPr>
              <a:t>ds</a:t>
            </a:r>
            <a:r>
              <a:rPr b="1" dirty="0" sz="2400" lang="en-IN" smtClean="0">
                <a:latin typeface="Kruti Dev 010" pitchFamily="2" charset="0"/>
              </a:rPr>
              <a:t> </a:t>
            </a:r>
            <a:r>
              <a:rPr b="1" dirty="0" sz="2400" lang="en-IN" err="1" smtClean="0">
                <a:latin typeface="Kruti Dev 010" pitchFamily="2" charset="0"/>
              </a:rPr>
              <a:t>vkxr&amp;dk;Z</a:t>
            </a:r>
            <a:endParaRPr b="1" dirty="0" sz="2400" lang="en-IN" smtClean="0">
              <a:latin typeface="Kruti Dev 010" pitchFamily="2" charset="0"/>
            </a:endParaRPr>
          </a:p>
          <a:p>
            <a:r>
              <a:rPr b="1" dirty="0" sz="2400" lang="en-IN" smtClean="0"/>
              <a:t>(Input Functions of Political System) :-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Rectangle 1"/>
          <p:cNvSpPr/>
          <p:nvPr/>
        </p:nvSpPr>
        <p:spPr>
          <a:xfrm>
            <a:off x="285720" y="571481"/>
            <a:ext cx="8643998" cy="5425441"/>
          </a:xfrm>
          <a:prstGeom prst="rect"/>
        </p:spPr>
        <p:txBody>
          <a:bodyPr wrap="square">
            <a:spAutoFit/>
          </a:bodyPr>
          <a:p>
            <a:pPr indent="-457200" marL="457200"/>
            <a:r>
              <a:rPr b="1" dirty="0" sz="2400" lang="en-IN" smtClean="0">
                <a:latin typeface="Kruti Dev 010" pitchFamily="2" charset="0"/>
              </a:rPr>
              <a:t>¼1½ </a:t>
            </a:r>
            <a:r>
              <a:rPr dirty="0" sz="2400" i="1" lang="en-IN" err="1" smtClean="0">
                <a:latin typeface="Kruti Dev 010" pitchFamily="2" charset="0"/>
              </a:rPr>
              <a:t>jktuhfrd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lekthdj.k</a:t>
            </a:r>
            <a:r>
              <a:rPr dirty="0" sz="2400" i="1" lang="en-IN" smtClean="0">
                <a:latin typeface="Kruti Dev 010" pitchFamily="2" charset="0"/>
              </a:rPr>
              <a:t> ,</a:t>
            </a:r>
            <a:r>
              <a:rPr dirty="0" sz="2400" i="1" lang="en-IN" err="1" smtClean="0">
                <a:latin typeface="Kruti Dev 010" pitchFamily="2" charset="0"/>
              </a:rPr>
              <a:t>oa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HkrhZ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smtClean="0">
                <a:latin typeface="Times New Roman" pitchFamily="18" charset="0"/>
                <a:cs typeface="Times New Roman" pitchFamily="18" charset="0"/>
              </a:rPr>
              <a:t>(Political Socialization and Recruitment)</a:t>
            </a:r>
            <a:r>
              <a:rPr dirty="0" sz="2400" lang="en-IN" smtClean="0"/>
              <a:t> </a:t>
            </a:r>
          </a:p>
          <a:p>
            <a:pPr indent="-457200" marL="457200"/>
            <a:endParaRPr b="1" dirty="0" sz="2400" lang="en-IN" smtClean="0">
              <a:latin typeface="Kruti Dev 010" pitchFamily="2" charset="0"/>
            </a:endParaRPr>
          </a:p>
          <a:p>
            <a:pPr indent="-457200" marL="457200"/>
            <a:r>
              <a:rPr b="1" dirty="0" sz="2400" lang="en-IN" smtClean="0">
                <a:latin typeface="Kruti Dev 010" pitchFamily="2" charset="0"/>
              </a:rPr>
              <a:t>¼2½ </a:t>
            </a:r>
            <a:r>
              <a:rPr dirty="0" sz="2400" i="1" lang="en-IN" err="1" smtClean="0">
                <a:latin typeface="Kruti Dev 010" pitchFamily="2" charset="0"/>
              </a:rPr>
              <a:t>fgr&amp;vfHkO;fDr</a:t>
            </a:r>
            <a:r>
              <a:rPr dirty="0" sz="2400" i="1" lang="en-IN" smtClean="0">
                <a:latin typeface="Kruti Dev 010" pitchFamily="2" charset="0"/>
              </a:rPr>
              <a:t> ;k </a:t>
            </a:r>
            <a:r>
              <a:rPr dirty="0" sz="2400" i="1" lang="en-IN" err="1" smtClean="0">
                <a:latin typeface="Kruti Dev 010" pitchFamily="2" charset="0"/>
              </a:rPr>
              <a:t>Li"Vhdj.k</a:t>
            </a:r>
            <a:r>
              <a:rPr dirty="0" sz="2400" i="1" lang="en-IN" smtClean="0"/>
              <a:t> (Interest Articulation)</a:t>
            </a:r>
          </a:p>
          <a:p>
            <a:endParaRPr dirty="0" sz="2400" lang="en-IN" smtClean="0"/>
          </a:p>
          <a:p>
            <a:r>
              <a:rPr dirty="0" sz="2400" lang="en-IN" smtClean="0"/>
              <a:t>(3) </a:t>
            </a:r>
            <a:r>
              <a:rPr dirty="0" sz="2400" i="1" lang="en-IN" err="1" smtClean="0">
                <a:latin typeface="Kruti Dev 010" pitchFamily="2" charset="0"/>
              </a:rPr>
              <a:t>fgr&amp;lewghdj.k</a:t>
            </a:r>
            <a:r>
              <a:rPr dirty="0" sz="2400" i="1" lang="en-IN" smtClean="0"/>
              <a:t> (Interest Aggregation)</a:t>
            </a:r>
          </a:p>
          <a:p>
            <a:endParaRPr dirty="0" sz="2400" lang="fr-FR" smtClean="0"/>
          </a:p>
          <a:p>
            <a:r>
              <a:rPr dirty="0" sz="2400" lang="fr-FR" smtClean="0"/>
              <a:t>(4) </a:t>
            </a:r>
            <a:r>
              <a:rPr dirty="0" sz="2400" i="1" lang="fr-FR" err="1" smtClean="0">
                <a:latin typeface="Kruti Dev 010" pitchFamily="2" charset="0"/>
              </a:rPr>
              <a:t>jktuhfrd</a:t>
            </a:r>
            <a:r>
              <a:rPr dirty="0" sz="2400" i="1" lang="fr-FR" smtClean="0">
                <a:latin typeface="Kruti Dev 010" pitchFamily="2" charset="0"/>
              </a:rPr>
              <a:t> </a:t>
            </a:r>
            <a:r>
              <a:rPr dirty="0" sz="2400" i="1" lang="fr-FR" err="1" smtClean="0">
                <a:latin typeface="Kruti Dev 010" pitchFamily="2" charset="0"/>
              </a:rPr>
              <a:t>lEisz"k.k</a:t>
            </a:r>
            <a:r>
              <a:rPr dirty="0" sz="2400" i="1" lang="fr-FR" smtClean="0">
                <a:latin typeface="Kruti Dev 010" pitchFamily="2" charset="0"/>
              </a:rPr>
              <a:t> </a:t>
            </a:r>
            <a:r>
              <a:rPr dirty="0" sz="2400" i="1" lang="fr-FR" smtClean="0"/>
              <a:t>(</a:t>
            </a:r>
            <a:r>
              <a:rPr dirty="0" sz="2400" i="1" lang="fr-FR" err="1" smtClean="0"/>
              <a:t>Political</a:t>
            </a:r>
            <a:r>
              <a:rPr dirty="0" sz="2400" i="1" lang="fr-FR" smtClean="0"/>
              <a:t> Communication)</a:t>
            </a:r>
            <a:r>
              <a:rPr b="1" dirty="0" sz="2400" lang="en-IN" smtClean="0"/>
              <a:t> </a:t>
            </a:r>
          </a:p>
          <a:p>
            <a:endParaRPr b="1" dirty="0" sz="2400" lang="en-IN" smtClean="0"/>
          </a:p>
          <a:p>
            <a:r>
              <a:rPr b="1" dirty="0" sz="2400" lang="en-IN" smtClean="0"/>
              <a:t>(II) </a:t>
            </a:r>
            <a:r>
              <a:rPr b="1" dirty="0" sz="2400" lang="en-IN" err="1" smtClean="0">
                <a:latin typeface="Kruti Dev 010" pitchFamily="2" charset="0"/>
              </a:rPr>
              <a:t>jktuhfrd</a:t>
            </a:r>
            <a:r>
              <a:rPr b="1" dirty="0" sz="2400" lang="en-IN" smtClean="0">
                <a:latin typeface="Kruti Dev 010" pitchFamily="2" charset="0"/>
              </a:rPr>
              <a:t> </a:t>
            </a:r>
            <a:r>
              <a:rPr b="1" dirty="0" sz="2400" lang="en-IN" err="1" smtClean="0">
                <a:latin typeface="Kruti Dev 010" pitchFamily="2" charset="0"/>
              </a:rPr>
              <a:t>O;oLFkk</a:t>
            </a:r>
            <a:r>
              <a:rPr b="1" dirty="0" sz="2400" lang="en-IN" smtClean="0">
                <a:latin typeface="Kruti Dev 010" pitchFamily="2" charset="0"/>
              </a:rPr>
              <a:t> </a:t>
            </a:r>
            <a:r>
              <a:rPr b="1" dirty="0" sz="2400" lang="en-IN" err="1" smtClean="0">
                <a:latin typeface="Kruti Dev 010" pitchFamily="2" charset="0"/>
              </a:rPr>
              <a:t>ds</a:t>
            </a:r>
            <a:r>
              <a:rPr b="1" dirty="0" sz="2400" lang="en-IN" smtClean="0">
                <a:latin typeface="Kruti Dev 010" pitchFamily="2" charset="0"/>
              </a:rPr>
              <a:t> </a:t>
            </a:r>
            <a:r>
              <a:rPr b="1" dirty="0" sz="2400" lang="en-IN" err="1" smtClean="0">
                <a:latin typeface="Kruti Dev 010" pitchFamily="2" charset="0"/>
              </a:rPr>
              <a:t>fuxZr</a:t>
            </a:r>
            <a:r>
              <a:rPr b="1" dirty="0" sz="2400" lang="en-IN" smtClean="0">
                <a:latin typeface="Kruti Dev 010" pitchFamily="2" charset="0"/>
              </a:rPr>
              <a:t> </a:t>
            </a:r>
            <a:r>
              <a:rPr b="1" dirty="0" sz="2400" lang="en-IN" err="1" smtClean="0">
                <a:latin typeface="Kruti Dev 010" pitchFamily="2" charset="0"/>
              </a:rPr>
              <a:t>dk;Z</a:t>
            </a:r>
            <a:r>
              <a:rPr b="1" dirty="0" sz="2400" lang="en-IN" smtClean="0">
                <a:latin typeface="Kruti Dev 010" pitchFamily="2" charset="0"/>
              </a:rPr>
              <a:t> </a:t>
            </a:r>
            <a:r>
              <a:rPr b="1" dirty="0" sz="2400" i="1" lang="en-IN" smtClean="0"/>
              <a:t>(</a:t>
            </a:r>
            <a:r>
              <a:rPr b="1" dirty="0" sz="2400" i="1" lang="en-IN" smtClean="0">
                <a:latin typeface="Times New Roman" pitchFamily="18" charset="0"/>
                <a:cs typeface="Times New Roman" pitchFamily="18" charset="0"/>
              </a:rPr>
              <a:t>Output Function of Political System) :-</a:t>
            </a:r>
          </a:p>
          <a:p>
            <a:endParaRPr b="1" dirty="0" sz="2400" lang="en-IN" smtClean="0">
              <a:latin typeface="Kruti Dev 010" pitchFamily="2" charset="0"/>
            </a:endParaRPr>
          </a:p>
          <a:p>
            <a:r>
              <a:rPr b="1" dirty="0" sz="2400" lang="en-IN" smtClean="0">
                <a:latin typeface="Kruti Dev 010" pitchFamily="2" charset="0"/>
              </a:rPr>
              <a:t>¼1½ </a:t>
            </a:r>
            <a:r>
              <a:rPr b="1" dirty="0" sz="2400" lang="en-IN" err="1" smtClean="0">
                <a:latin typeface="Kruti Dev 010" pitchFamily="2" charset="0"/>
              </a:rPr>
              <a:t>fu;e&amp;fuekZ.k</a:t>
            </a:r>
            <a:r>
              <a:rPr b="1" dirty="0" sz="2400" lang="en-IN" smtClean="0">
                <a:latin typeface="Kruti Dev 010" pitchFamily="2" charset="0"/>
              </a:rPr>
              <a:t> </a:t>
            </a:r>
            <a:r>
              <a:rPr dirty="0" sz="2400" i="1" lang="en-IN" smtClean="0">
                <a:latin typeface="Times New Roman" pitchFamily="18" charset="0"/>
                <a:cs typeface="Times New Roman" pitchFamily="18" charset="0"/>
              </a:rPr>
              <a:t>(Rule-Making)</a:t>
            </a:r>
          </a:p>
          <a:p>
            <a:r>
              <a:rPr b="1" dirty="0" sz="2400" lang="en-IN" smtClean="0">
                <a:latin typeface="Kruti Dev 010" pitchFamily="2" charset="0"/>
              </a:rPr>
              <a:t>¼2½ </a:t>
            </a:r>
            <a:r>
              <a:rPr b="1" dirty="0" sz="2400" i="1" lang="en-IN" err="1" smtClean="0">
                <a:latin typeface="Kruti Dev 010" pitchFamily="2" charset="0"/>
              </a:rPr>
              <a:t>fu;e&amp;vuqiz;ksx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(Rule-Application)</a:t>
            </a:r>
          </a:p>
          <a:p>
            <a:r>
              <a:rPr b="1" dirty="0" sz="2400" lang="en-IN" smtClean="0">
                <a:latin typeface="Kruti Dev 010" pitchFamily="2" charset="0"/>
              </a:rPr>
              <a:t>¼3½ </a:t>
            </a:r>
            <a:r>
              <a:rPr b="1" dirty="0" sz="2400" i="1" lang="en-IN" err="1" smtClean="0">
                <a:latin typeface="Kruti Dev 010" pitchFamily="2" charset="0"/>
              </a:rPr>
              <a:t>fu;e&amp;vf</a:t>
            </a:r>
            <a:r>
              <a:rPr b="1" dirty="0" sz="2400" i="1" lang="en-IN" smtClean="0">
                <a:latin typeface="Kruti Dev 010" pitchFamily="2" charset="0"/>
              </a:rPr>
              <a:t>/</a:t>
            </a:r>
            <a:r>
              <a:rPr b="1" dirty="0" sz="2400" i="1" lang="en-IN" err="1" smtClean="0">
                <a:latin typeface="Kruti Dev 010" pitchFamily="2" charset="0"/>
              </a:rPr>
              <a:t>kfu.kZ</a:t>
            </a:r>
            <a:r>
              <a:rPr b="1" dirty="0" sz="2400" i="1" lang="en-IN" smtClean="0">
                <a:latin typeface="Kruti Dev 010" pitchFamily="2" charset="0"/>
              </a:rPr>
              <a:t>; 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(Rule-Adjudication)</a:t>
            </a:r>
            <a:endParaRPr dirty="0" sz="2400" lang="en-IN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Rectangle 1"/>
          <p:cNvSpPr/>
          <p:nvPr/>
        </p:nvSpPr>
        <p:spPr>
          <a:xfrm>
            <a:off x="1214414" y="2214554"/>
            <a:ext cx="5715040" cy="1094740"/>
          </a:xfrm>
          <a:prstGeom prst="rect"/>
        </p:spPr>
        <p:txBody>
          <a:bodyPr wrap="square">
            <a:spAutoFit/>
          </a:bodyPr>
          <a:p>
            <a:r>
              <a:rPr b="1" dirty="0" sz="5000" lang="en-IN" smtClean="0">
                <a:latin typeface="Times New Roman" pitchFamily="18" charset="0"/>
                <a:cs typeface="Times New Roman" pitchFamily="18" charset="0"/>
              </a:rPr>
              <a:t>	THANK YOU</a:t>
            </a:r>
          </a:p>
          <a:p>
            <a:r>
              <a:rPr dirty="0" lang="en-IN" smtClean="0">
                <a:latin typeface="Times New Roman" pitchFamily="18" charset="0"/>
                <a:cs typeface="Times New Roman" pitchFamily="18" charset="0"/>
              </a:rPr>
              <a:t> </a:t>
            </a:r>
            <a:endParaRPr dirty="0" lang="en-IN"/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lastClr="000000" val="windowText"/>
      </a:dk1>
      <a:lt1>
        <a:sysClr lastClr="FFFFFF" val="window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PURNEA UNIVERSITY, PURNEA</dc:title>
  <dc:creator>SONY</dc:creator>
  <cp:lastModifiedBy>13287`</cp:lastModifiedBy>
  <dcterms:created xsi:type="dcterms:W3CDTF">2019-11-06T04:26:29Z</dcterms:created>
  <dcterms:modified xsi:type="dcterms:W3CDTF">2020-05-16T07:26:09Z</dcterms:modified>
</cp:coreProperties>
</file>