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3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4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5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6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27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3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3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5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7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9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67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8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05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0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1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3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6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7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8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7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0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6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179512" y="0"/>
            <a:ext cx="9144000" cy="1844824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700" lang="en-US"/>
              <a:t>(NAAC “B” Grade College)</a:t>
            </a:r>
            <a:br>
              <a:rPr b="1" dirty="0" sz="2700" lang="en-US"/>
            </a:br>
            <a:endParaRPr dirty="0" sz="27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7272366" cy="4210064"/>
          </a:xfrm>
        </p:spPr>
        <p:txBody>
          <a:bodyPr>
            <a:normAutofit fontScale="80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Nature &amp; Significance of Political Theory</a:t>
            </a:r>
            <a:endParaRPr b="1" dirty="0" sz="28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b="1" dirty="0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26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</a:t>
            </a:r>
            <a:r>
              <a:rPr b="1" sz="26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Political </a:t>
            </a:r>
            <a:r>
              <a:rPr b="1" sz="26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Science</a:t>
            </a:r>
            <a:endParaRPr b="1" dirty="0" sz="26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1"/>
          <p:cNvSpPr/>
          <p:nvPr/>
        </p:nvSpPr>
        <p:spPr>
          <a:xfrm>
            <a:off x="357158" y="714357"/>
            <a:ext cx="8572560" cy="6492240"/>
          </a:xfrm>
          <a:prstGeom prst="rect"/>
        </p:spPr>
        <p:txBody>
          <a:bodyPr wrap="square">
            <a:spAutoFit/>
          </a:bodyPr>
          <a:p>
            <a:r>
              <a:rPr dirty="0" sz="2400" lang="en-IN" err="1" smtClean="0">
                <a:latin typeface="Kruti Dev 010" pitchFamily="2" charset="0"/>
              </a:rPr>
              <a:t>IysVks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mÙkj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ryk'k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,d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nwljs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Js"B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ekun.M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vkfnA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vkjEHk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fu;eksa</a:t>
            </a:r>
            <a:r>
              <a:rPr dirty="0" sz="2400" lang="en-IN" smtClean="0">
                <a:latin typeface="Kruti Dev 010" pitchFamily="2" charset="0"/>
              </a:rPr>
              <a:t> dh [</a:t>
            </a:r>
            <a:r>
              <a:rPr dirty="0" sz="2400" lang="en-IN" err="1" smtClean="0">
                <a:latin typeface="Kruti Dev 010" pitchFamily="2" charset="0"/>
              </a:rPr>
              <a:t>kkst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,d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ftlesa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kkld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kkflr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fgr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Hkkouk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izsfjr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gksaA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vko';d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fuf'pr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vfUre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&lt;w¡&lt;+us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tk;sa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ijUrq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fn'kk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ladsr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vo</a:t>
            </a:r>
            <a:r>
              <a:rPr dirty="0" sz="2400" lang="en-IN" smtClean="0">
                <a:latin typeface="Kruti Dev 010" pitchFamily="2" charset="0"/>
              </a:rPr>
              <a:t>'; ns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ctr"/>
            <a:endParaRPr b="1" dirty="0" sz="2400" lang="en-IN" smtClean="0">
              <a:latin typeface="Kruti Dev 010" pitchFamily="2" charset="0"/>
            </a:endParaRPr>
          </a:p>
          <a:p>
            <a:pPr algn="ctr"/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 fl)</a:t>
            </a:r>
            <a:r>
              <a:rPr b="1" dirty="0" sz="2400" lang="en-IN" err="1" smtClean="0">
                <a:latin typeface="Kruti Dev 010" pitchFamily="2" charset="0"/>
              </a:rPr>
              <a:t>akUrksa</a:t>
            </a:r>
            <a:r>
              <a:rPr b="1" dirty="0" sz="2400" lang="en-IN" smtClean="0">
                <a:latin typeface="Kruti Dev 010" pitchFamily="2" charset="0"/>
              </a:rPr>
              <a:t> dh </a:t>
            </a:r>
            <a:r>
              <a:rPr b="1" dirty="0" sz="2400" lang="en-IN" err="1" smtClean="0">
                <a:latin typeface="Kruti Dev 010" pitchFamily="2" charset="0"/>
              </a:rPr>
              <a:t>fo'ks"krk;sa</a:t>
            </a:r>
            <a:r>
              <a:rPr b="1" dirty="0" sz="2400" lang="en-IN" smtClean="0">
                <a:latin typeface="Kruti Dev 010" pitchFamily="2" charset="0"/>
              </a:rPr>
              <a:t> </a:t>
            </a:r>
          </a:p>
          <a:p>
            <a:pPr algn="ctr"/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(Characteristics of Political Theory)</a:t>
            </a:r>
            <a:r>
              <a:rPr dirty="0" sz="2400" lang="en-IN" smtClean="0"/>
              <a:t> </a:t>
            </a:r>
          </a:p>
          <a:p>
            <a:pPr algn="just"/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mijksDr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ppkZ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fo'ks"krk</a:t>
            </a:r>
            <a:r>
              <a:rPr dirty="0" sz="2400" lang="en-IN" smtClean="0">
                <a:latin typeface="Kruti Dev 010" pitchFamily="2" charset="0"/>
              </a:rPr>
              <a:t>,¡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IzkFke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ewyr</a:t>
            </a:r>
            <a:r>
              <a:rPr dirty="0" sz="2400" lang="en-IN" smtClean="0">
                <a:latin typeface="Kruti Dev 010" pitchFamily="2" charset="0"/>
              </a:rPr>
              <a:t>%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ckSf</a:t>
            </a:r>
            <a:r>
              <a:rPr dirty="0" sz="2400" lang="en-IN" smtClean="0">
                <a:latin typeface="Kruti Dev 010" pitchFamily="2" charset="0"/>
              </a:rPr>
              <a:t>)d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357158" y="571481"/>
            <a:ext cx="8501122" cy="68478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lkekU;r</a:t>
            </a:r>
            <a:r>
              <a:rPr dirty="0" sz="2400" lang="en-IN" smtClean="0">
                <a:latin typeface="Kruti Dev 010" pitchFamily="2" charset="0"/>
              </a:rPr>
              <a:t>% ;g ,d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akfUrd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izR;sd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vius&amp;vki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ifjdYiuk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xyr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vkykspuk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</a:t>
            </a:r>
            <a:r>
              <a:rPr dirty="0" sz="2400" lang="en-IN" smtClean="0">
                <a:latin typeface="Kruti Dev 010" pitchFamily="2" charset="0"/>
              </a:rPr>
              <a:t>%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varxZr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fpardksa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thou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jgL;ksa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mn</a:t>
            </a:r>
            <a:r>
              <a:rPr dirty="0" sz="2400" lang="en-IN" smtClean="0">
                <a:latin typeface="Kruti Dev 010" pitchFamily="2" charset="0"/>
              </a:rPr>
              <a:t>~?</a:t>
            </a:r>
            <a:r>
              <a:rPr dirty="0" sz="2400" lang="en-IN" err="1" smtClean="0">
                <a:latin typeface="Kruti Dev 010" pitchFamily="2" charset="0"/>
              </a:rPr>
              <a:t>kkVu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fpUrdksa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vusd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[;k,¡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izHkkfor</a:t>
            </a:r>
            <a:r>
              <a:rPr dirty="0" sz="2400" lang="en-IN" smtClean="0">
                <a:latin typeface="Kruti Dev 010" pitchFamily="2" charset="0"/>
              </a:rPr>
              <a:t> u </a:t>
            </a:r>
            <a:r>
              <a:rPr dirty="0" sz="2400" lang="en-IN" err="1" smtClean="0">
                <a:latin typeface="Kruti Dev 010" pitchFamily="2" charset="0"/>
              </a:rPr>
              <a:t>djs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ijarq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vfUre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</a:t>
            </a:r>
            <a:r>
              <a:rPr dirty="0" sz="2400" lang="en-IN" smtClean="0">
                <a:latin typeface="Kruti Dev 010" pitchFamily="2" charset="0"/>
              </a:rPr>
              <a:t>; (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xyrc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LFkkfir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thou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ml 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fpard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mls</a:t>
            </a:r>
            <a:r>
              <a:rPr dirty="0" sz="2400" lang="en-IN" smtClean="0">
                <a:latin typeface="Kruti Dev 010" pitchFamily="2" charset="0"/>
              </a:rPr>
              <a:t> ns[</a:t>
            </a:r>
            <a:r>
              <a:rPr dirty="0" sz="2400" lang="en-IN" err="1" smtClean="0">
                <a:latin typeface="Kruti Dev 010" pitchFamily="2" charset="0"/>
              </a:rPr>
              <a:t>krk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vuqHko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vfHkO;fDr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IysVks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^</a:t>
            </a:r>
            <a:r>
              <a:rPr dirty="0" sz="2400" i="1" lang="en-IN" err="1" smtClean="0">
                <a:latin typeface="Kruti Dev 010" pitchFamily="2" charset="0"/>
              </a:rPr>
              <a:t>fjifCyd</a:t>
            </a:r>
            <a:r>
              <a:rPr dirty="0" sz="2400" i="1" lang="en-IN" smtClean="0">
                <a:latin typeface="Kruti Dev 010" pitchFamily="2" charset="0"/>
              </a:rPr>
              <a:t>*] </a:t>
            </a:r>
            <a:r>
              <a:rPr dirty="0" sz="2400" i="1" lang="en-IN" err="1" smtClean="0">
                <a:latin typeface="Kruti Dev 010" pitchFamily="2" charset="0"/>
              </a:rPr>
              <a:t>vjLrq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^</a:t>
            </a:r>
            <a:r>
              <a:rPr dirty="0" sz="2400" i="1" lang="en-IN" err="1" smtClean="0">
                <a:latin typeface="Kruti Dev 010" pitchFamily="2" charset="0"/>
              </a:rPr>
              <a:t>ikWfyfVDl</a:t>
            </a:r>
            <a:r>
              <a:rPr dirty="0" sz="2400" i="1" lang="en-IN" smtClean="0">
                <a:latin typeface="Kruti Dev 010" pitchFamily="2" charset="0"/>
              </a:rPr>
              <a:t>* </a:t>
            </a:r>
            <a:r>
              <a:rPr dirty="0" sz="2400" i="1" lang="en-IN" err="1" smtClean="0">
                <a:latin typeface="Kruti Dev 010" pitchFamily="2" charset="0"/>
              </a:rPr>
              <a:t>vFkok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jkWYl</a:t>
            </a:r>
            <a:r>
              <a:rPr dirty="0" sz="2400" i="1" lang="en-IN" smtClean="0">
                <a:latin typeface="Kruti Dev 010" pitchFamily="2" charset="0"/>
              </a:rPr>
              <a:t> dh ^, </a:t>
            </a:r>
            <a:r>
              <a:rPr dirty="0" sz="2400" i="1" lang="en-IN" err="1" smtClean="0">
                <a:latin typeface="Kruti Dev 010" pitchFamily="2" charset="0"/>
              </a:rPr>
              <a:t>F;ksjh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vkWQ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tfLVl</a:t>
            </a:r>
            <a:r>
              <a:rPr dirty="0" sz="2400" i="1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feyrh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nwljs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bfrgkl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tk¡p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% ,d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laxfBr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izeq</a:t>
            </a:r>
            <a:r>
              <a:rPr dirty="0" sz="2400" lang="en-IN" smtClean="0">
                <a:latin typeface="Kruti Dev 010" pitchFamily="2" charset="0"/>
              </a:rPr>
              <a:t>[k </a:t>
            </a:r>
            <a:r>
              <a:rPr dirty="0" sz="2400" lang="en-IN" err="1" smtClean="0">
                <a:latin typeface="Kruti Dev 010" pitchFamily="2" charset="0"/>
              </a:rPr>
              <a:t>rÙo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fooknksa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óksr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vkfnA</a:t>
            </a:r>
            <a:endParaRPr dirty="0" sz="24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285720" y="571480"/>
            <a:ext cx="8572560" cy="6581139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400" lang="en-IN" err="1" smtClean="0">
                <a:latin typeface="Kruti Dev 010" pitchFamily="2" charset="0"/>
              </a:rPr>
              <a:t>rhljs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;&amp;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PkkSFks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tqVkuk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sfrgkfld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ikaposa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fl¼kUrksa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lekos'k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Hkk"kk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fo'oklksa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ewY;ksa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fopkjksa</a:t>
            </a:r>
            <a:r>
              <a:rPr dirty="0" sz="2400" lang="en-IN" smtClean="0">
                <a:latin typeface="Kruti Dev 010" pitchFamily="2" charset="0"/>
              </a:rPr>
              <a:t> dh ml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yksx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kkflr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ctr"/>
            <a:r>
              <a:rPr b="1" dirty="0" sz="3000" lang="en-IN" err="1" smtClean="0">
                <a:latin typeface="Kruti Dev 010" pitchFamily="2" charset="0"/>
              </a:rPr>
              <a:t>egÙo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(Significance)</a:t>
            </a:r>
          </a:p>
          <a:p>
            <a:pPr algn="just"/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fufgr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le&gt;k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ewY;ksa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vko';drk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iM+s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vPNs</a:t>
            </a:r>
            <a:r>
              <a:rPr dirty="0" sz="2400" lang="en-IN" smtClean="0">
                <a:latin typeface="Kruti Dev 010" pitchFamily="2" charset="0"/>
              </a:rPr>
              <a:t> thou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</a:t>
            </a:r>
            <a:r>
              <a:rPr dirty="0" sz="2400" lang="en-IN" smtClean="0">
                <a:latin typeface="Kruti Dev 010" pitchFamily="2" charset="0"/>
              </a:rPr>
              <a:t>,¡]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';]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loksZÙke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;&amp;</a:t>
            </a:r>
            <a:r>
              <a:rPr dirty="0" sz="2400" lang="en-IN" err="1" smtClean="0">
                <a:latin typeface="Kruti Dev 010" pitchFamily="2" charset="0"/>
              </a:rPr>
              <a:t>izca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mPp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1"/>
          <p:cNvSpPr/>
          <p:nvPr/>
        </p:nvSpPr>
        <p:spPr>
          <a:xfrm>
            <a:off x="214282" y="714356"/>
            <a:ext cx="8572560" cy="57810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;s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uSfrd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ekun.M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uSfrd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ksX;rk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tk¡p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vko';drk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iM+us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oSdfYid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k¡pk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lexz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¼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i)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?</a:t>
            </a:r>
            <a:r>
              <a:rPr dirty="0" sz="2400" i="1" lang="en-IN" err="1" smtClean="0">
                <a:latin typeface="Kruti Dev 010" pitchFamily="2" charset="0"/>
              </a:rPr>
              <a:t>kVukvksa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O;k</a:t>
            </a:r>
            <a:r>
              <a:rPr dirty="0" sz="2400" i="1" lang="en-IN" smtClean="0">
                <a:latin typeface="Kruti Dev 010" pitchFamily="2" charset="0"/>
              </a:rPr>
              <a:t>[;k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 </a:t>
            </a:r>
          </a:p>
          <a:p>
            <a:pPr algn="just"/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O;k</a:t>
            </a:r>
            <a:r>
              <a:rPr dirty="0" sz="2400" i="1" lang="en-IN" smtClean="0">
                <a:latin typeface="Kruti Dev 010" pitchFamily="2" charset="0"/>
              </a:rPr>
              <a:t>[;k </a:t>
            </a:r>
            <a:r>
              <a:rPr dirty="0" sz="2400" i="1" lang="en-IN" err="1" smtClean="0">
                <a:latin typeface="Kruti Dev 010" pitchFamily="2" charset="0"/>
              </a:rPr>
              <a:t>osQ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nk'kZfud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oSKkfud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</a:t>
            </a:r>
            <a:r>
              <a:rPr dirty="0" sz="2400" i="1" lang="en-IN" smtClean="0">
                <a:latin typeface="Kruti Dev 010" pitchFamily="2" charset="0"/>
              </a:rPr>
              <a:t>/</a:t>
            </a:r>
            <a:r>
              <a:rPr dirty="0" sz="2400" i="1" lang="en-IN" err="1" smtClean="0">
                <a:latin typeface="Kruti Dev 010" pitchFamily="2" charset="0"/>
              </a:rPr>
              <a:t>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iznku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</a:t>
            </a:r>
          </a:p>
          <a:p>
            <a:pPr algn="just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iii)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mís';ksa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dk;ks</a:t>
            </a:r>
            <a:r>
              <a:rPr dirty="0" sz="2400" i="1" lang="en-IN" smtClean="0">
                <a:latin typeface="Kruti Dev 010" pitchFamily="2" charset="0"/>
              </a:rPr>
              <a:t>±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p;u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djus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lgk;rk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(iv)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O;oLFkk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uSfrd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r>
              <a:rPr dirty="0" sz="2400" i="1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tSlk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Åij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ekuo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ekSfyd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bdV~Bk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lanHkZ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,d ,</a:t>
            </a:r>
            <a:r>
              <a:rPr dirty="0" sz="2400" lang="en-IN" err="1" smtClean="0">
                <a:latin typeface="Kruti Dev 010" pitchFamily="2" charset="0"/>
              </a:rPr>
              <a:t>slh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lkewfgd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dk;Zdykiksa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izcaf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n`f"Vdks.kksa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fr;ksa</a:t>
            </a:r>
            <a:r>
              <a:rPr dirty="0" sz="2400" lang="en-IN" smtClean="0">
                <a:latin typeface="Kruti Dev 010" pitchFamily="2" charset="0"/>
              </a:rPr>
              <a:t> dh [</a:t>
            </a:r>
            <a:r>
              <a:rPr dirty="0" sz="2400" lang="en-IN" err="1" smtClean="0">
                <a:latin typeface="Kruti Dev 010" pitchFamily="2" charset="0"/>
              </a:rPr>
              <a:t>kkst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loZJs"B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endParaRPr dirty="0" sz="2400" lang="en-IN" smtClean="0">
              <a:latin typeface="Kruti Dev 010" pitchFamily="2" charset="0"/>
            </a:endParaRPr>
          </a:p>
          <a:p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Lora=</a:t>
            </a:r>
            <a:r>
              <a:rPr dirty="0" sz="2400" lang="en-IN" err="1" smtClean="0">
                <a:latin typeface="Kruti Dev 010" pitchFamily="2" charset="0"/>
              </a:rPr>
              <a:t>krk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lekurk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laifÙk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U;k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dh /</a:t>
            </a:r>
            <a:r>
              <a:rPr dirty="0" sz="2400" lang="en-IN" err="1" smtClean="0">
                <a:latin typeface="Kruti Dev 010" pitchFamily="2" charset="0"/>
              </a:rPr>
              <a:t>kj.kkvksa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1"/>
          <p:cNvSpPr/>
          <p:nvPr/>
        </p:nvSpPr>
        <p:spPr>
          <a:xfrm>
            <a:off x="285720" y="214290"/>
            <a:ext cx="8643998" cy="7914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la{</a:t>
            </a:r>
            <a:r>
              <a:rPr dirty="0" sz="2400" lang="en-IN" err="1" smtClean="0">
                <a:latin typeface="Kruti Dev 010" pitchFamily="2" charset="0"/>
              </a:rPr>
              <a:t>ksi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fuEufyf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le&gt;k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%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1- ;s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Øec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miyC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djokrs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2-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vkn'kks</a:t>
            </a:r>
            <a:r>
              <a:rPr dirty="0" sz="2400" lang="en-IN" smtClean="0">
                <a:latin typeface="Kruti Dev 010" pitchFamily="2" charset="0"/>
              </a:rPr>
              <a:t>± ,</a:t>
            </a:r>
            <a:r>
              <a:rPr dirty="0" sz="2400" lang="en-IN" err="1" smtClean="0">
                <a:latin typeface="Kruti Dev 010" pitchFamily="2" charset="0"/>
              </a:rPr>
              <a:t>oa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Lfkkfir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3- ;s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dkj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drZO</a:t>
            </a:r>
            <a:r>
              <a:rPr dirty="0" sz="2400" lang="en-IN" smtClean="0">
                <a:latin typeface="Kruti Dev 010" pitchFamily="2" charset="0"/>
              </a:rPr>
              <a:t>;] Lora=</a:t>
            </a:r>
            <a:r>
              <a:rPr dirty="0" sz="2400" lang="en-IN" err="1" smtClean="0">
                <a:latin typeface="Kruti Dev 010" pitchFamily="2" charset="0"/>
              </a:rPr>
              <a:t>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lekurk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lEifÙk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U;k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lpsr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djokrs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4-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vkfFkZd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leL;kvksa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xjhch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fgalk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Hkz"Vkpkj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tkfrokn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lkFk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tw</a:t>
            </a:r>
            <a:r>
              <a:rPr dirty="0" sz="2400" lang="en-IN" smtClean="0">
                <a:latin typeface="Kruti Dev 010" pitchFamily="2" charset="0"/>
              </a:rPr>
              <a:t>&gt;us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akfUrd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fodYi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5-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fLFkfr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Økafrdkjh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/h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tc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Hkwfedk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fuHkkrs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ekuoh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egÙoiw.kZ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</a:t>
            </a:r>
            <a:r>
              <a:rPr dirty="0" sz="2400" lang="en-IN" smtClean="0">
                <a:latin typeface="Kruti Dev 010" pitchFamily="2" charset="0"/>
              </a:rPr>
              <a:t> cu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ifjfpr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djokus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pquus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jkLrksa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cpkuk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fujk'kk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rjQ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gaSA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2020-05-13T09:04:18Z</dcterms:modified>
</cp:coreProperties>
</file>