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1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94E0F109-B58F-4B09-A3D4-385790D832C8}" type="datetimeFigureOut">
              <a:rPr lang="en-US" smtClean="0"/>
              <a:pPr/>
              <a:t>4/28/2020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smtClean="0"/>
              <a:t>Click to edit Master title style</a:t>
            </a:r>
            <a:endParaRPr lang="en-US"/>
          </a:p>
        </p:txBody>
      </p:sp>
      <p:sp>
        <p:nvSpPr>
          <p:cNvPr id="104861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1" name="Date Placeholder 3"/>
          <p:cNvSpPr>
            <a:spLocks noGrp="1"/>
          </p:cNvSpPr>
          <p:nvPr>
            <p:ph type="dt" sz="half" idx="10"/>
          </p:nvPr>
        </p:nvSpPr>
        <p:spPr/>
        <p:txBody>
          <a:bodyPr/>
          <a:lstStyle/>
          <a:p>
            <a:fld id="{94E0F109-B58F-4B09-A3D4-385790D832C8}" type="datetimeFigureOut">
              <a:rPr lang="en-US" smtClean="0"/>
              <a:pPr/>
              <a:t>4/28/2020</a:t>
            </a:fld>
            <a:endParaRPr lang="en-US"/>
          </a:p>
        </p:txBody>
      </p:sp>
      <p:sp>
        <p:nvSpPr>
          <p:cNvPr id="1048612" name="Footer Placeholder 4"/>
          <p:cNvSpPr>
            <a:spLocks noGrp="1"/>
          </p:cNvSpPr>
          <p:nvPr>
            <p:ph type="ftr" sz="quarter" idx="11"/>
          </p:nvPr>
        </p:nvSpPr>
        <p:spPr/>
        <p:txBody>
          <a:bodyPr/>
          <a:lstStyle/>
          <a:p>
            <a:endParaRPr lang="en-US"/>
          </a:p>
        </p:txBody>
      </p:sp>
      <p:sp>
        <p:nvSpPr>
          <p:cNvPr id="1048613"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59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94E0F109-B58F-4B09-A3D4-385790D832C8}" type="datetimeFigureOut">
              <a:rPr lang="en-US" smtClean="0"/>
              <a:pPr/>
              <a:t>4/28/2020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94E0F109-B58F-4B09-A3D4-385790D832C8}" type="datetimeFigureOut">
              <a:rPr lang="en-US" smtClean="0"/>
              <a:pPr/>
              <a:t>4/28/2020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16" name="Date Placeholder 3"/>
          <p:cNvSpPr>
            <a:spLocks noGrp="1"/>
          </p:cNvSpPr>
          <p:nvPr>
            <p:ph type="dt" sz="half" idx="10"/>
          </p:nvPr>
        </p:nvSpPr>
        <p:spPr/>
        <p:txBody>
          <a:bodyPr/>
          <a:lstStyle/>
          <a:p>
            <a:fld id="{94E0F109-B58F-4B09-A3D4-385790D832C8}" type="datetimeFigureOut">
              <a:rPr lang="en-US" smtClean="0"/>
              <a:pPr/>
              <a:t>4/28/2020</a:t>
            </a:fld>
            <a:endParaRPr lang="en-US"/>
          </a:p>
        </p:txBody>
      </p:sp>
      <p:sp>
        <p:nvSpPr>
          <p:cNvPr id="1048617" name="Footer Placeholder 4"/>
          <p:cNvSpPr>
            <a:spLocks noGrp="1"/>
          </p:cNvSpPr>
          <p:nvPr>
            <p:ph type="ftr" sz="quarter" idx="11"/>
          </p:nvPr>
        </p:nvSpPr>
        <p:spPr/>
        <p:txBody>
          <a:bodyPr/>
          <a:lstStyle/>
          <a:p>
            <a:endParaRPr lang="en-US"/>
          </a:p>
        </p:txBody>
      </p:sp>
      <p:sp>
        <p:nvSpPr>
          <p:cNvPr id="1048618"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4"/>
          <p:cNvSpPr>
            <a:spLocks noGrp="1"/>
          </p:cNvSpPr>
          <p:nvPr>
            <p:ph type="dt" sz="half" idx="10"/>
          </p:nvPr>
        </p:nvSpPr>
        <p:spPr/>
        <p:txBody>
          <a:bodyPr/>
          <a:lstStyle/>
          <a:p>
            <a:fld id="{94E0F109-B58F-4B09-A3D4-385790D832C8}" type="datetimeFigureOut">
              <a:rPr lang="en-US" smtClean="0"/>
              <a:pPr/>
              <a:t>4/28/2020</a:t>
            </a:fld>
            <a:endParaRPr lang="en-US"/>
          </a:p>
        </p:txBody>
      </p:sp>
      <p:sp>
        <p:nvSpPr>
          <p:cNvPr id="1048623" name="Footer Placeholder 5"/>
          <p:cNvSpPr>
            <a:spLocks noGrp="1"/>
          </p:cNvSpPr>
          <p:nvPr>
            <p:ph type="ftr" sz="quarter" idx="11"/>
          </p:nvPr>
        </p:nvSpPr>
        <p:spPr/>
        <p:txBody>
          <a:bodyPr/>
          <a:lstStyle/>
          <a:p>
            <a:endParaRPr lang="en-US"/>
          </a:p>
        </p:txBody>
      </p:sp>
      <p:sp>
        <p:nvSpPr>
          <p:cNvPr id="1048624"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6"/>
          <p:cNvSpPr>
            <a:spLocks noGrp="1"/>
          </p:cNvSpPr>
          <p:nvPr>
            <p:ph type="dt" sz="half" idx="10"/>
          </p:nvPr>
        </p:nvSpPr>
        <p:spPr/>
        <p:txBody>
          <a:bodyPr/>
          <a:lstStyle/>
          <a:p>
            <a:fld id="{94E0F109-B58F-4B09-A3D4-385790D832C8}" type="datetimeFigureOut">
              <a:rPr lang="en-US" smtClean="0"/>
              <a:pPr/>
              <a:t>4/28/2020</a:t>
            </a:fld>
            <a:endParaRPr lang="en-US"/>
          </a:p>
        </p:txBody>
      </p:sp>
      <p:sp>
        <p:nvSpPr>
          <p:cNvPr id="1048631" name="Footer Placeholder 7"/>
          <p:cNvSpPr>
            <a:spLocks noGrp="1"/>
          </p:cNvSpPr>
          <p:nvPr>
            <p:ph type="ftr" sz="quarter" idx="11"/>
          </p:nvPr>
        </p:nvSpPr>
        <p:spPr/>
        <p:txBody>
          <a:bodyPr/>
          <a:lstStyle/>
          <a:p>
            <a:endParaRPr lang="en-US"/>
          </a:p>
        </p:txBody>
      </p:sp>
      <p:sp>
        <p:nvSpPr>
          <p:cNvPr id="1048632"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smtClean="0"/>
              <a:t>Click to edit Master title style</a:t>
            </a:r>
            <a:endParaRPr lang="en-US"/>
          </a:p>
        </p:txBody>
      </p:sp>
      <p:sp>
        <p:nvSpPr>
          <p:cNvPr id="1048590" name="Date Placeholder 2"/>
          <p:cNvSpPr>
            <a:spLocks noGrp="1"/>
          </p:cNvSpPr>
          <p:nvPr>
            <p:ph type="dt" sz="half" idx="10"/>
          </p:nvPr>
        </p:nvSpPr>
        <p:spPr/>
        <p:txBody>
          <a:bodyPr/>
          <a:lstStyle/>
          <a:p>
            <a:fld id="{94E0F109-B58F-4B09-A3D4-385790D832C8}" type="datetimeFigureOut">
              <a:rPr lang="en-US" smtClean="0"/>
              <a:pPr/>
              <a:t>4/28/2020</a:t>
            </a:fld>
            <a:endParaRPr lang="en-US"/>
          </a:p>
        </p:txBody>
      </p:sp>
      <p:sp>
        <p:nvSpPr>
          <p:cNvPr id="1048591" name="Footer Placeholder 3"/>
          <p:cNvSpPr>
            <a:spLocks noGrp="1"/>
          </p:cNvSpPr>
          <p:nvPr>
            <p:ph type="ftr" sz="quarter" idx="11"/>
          </p:nvPr>
        </p:nvSpPr>
        <p:spPr/>
        <p:txBody>
          <a:bodyPr/>
          <a:lstStyle/>
          <a:p>
            <a:endParaRPr lang="en-US"/>
          </a:p>
        </p:txBody>
      </p:sp>
      <p:sp>
        <p:nvSpPr>
          <p:cNvPr id="1048592"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3" name="Date Placeholder 1"/>
          <p:cNvSpPr>
            <a:spLocks noGrp="1"/>
          </p:cNvSpPr>
          <p:nvPr>
            <p:ph type="dt" sz="half" idx="10"/>
          </p:nvPr>
        </p:nvSpPr>
        <p:spPr/>
        <p:txBody>
          <a:bodyPr/>
          <a:lstStyle/>
          <a:p>
            <a:fld id="{94E0F109-B58F-4B09-A3D4-385790D832C8}" type="datetimeFigureOut">
              <a:rPr lang="en-US" smtClean="0"/>
              <a:pPr/>
              <a:t>4/28/2020</a:t>
            </a:fld>
            <a:endParaRPr lang="en-US"/>
          </a:p>
        </p:txBody>
      </p:sp>
      <p:sp>
        <p:nvSpPr>
          <p:cNvPr id="1048634" name="Footer Placeholder 2"/>
          <p:cNvSpPr>
            <a:spLocks noGrp="1"/>
          </p:cNvSpPr>
          <p:nvPr>
            <p:ph type="ftr" sz="quarter" idx="11"/>
          </p:nvPr>
        </p:nvSpPr>
        <p:spPr/>
        <p:txBody>
          <a:bodyPr/>
          <a:lstStyle/>
          <a:p>
            <a:endParaRPr lang="en-US"/>
          </a:p>
        </p:txBody>
      </p:sp>
      <p:sp>
        <p:nvSpPr>
          <p:cNvPr id="1048635"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9" name="Date Placeholder 4"/>
          <p:cNvSpPr>
            <a:spLocks noGrp="1"/>
          </p:cNvSpPr>
          <p:nvPr>
            <p:ph type="dt" sz="half" idx="10"/>
          </p:nvPr>
        </p:nvSpPr>
        <p:spPr/>
        <p:txBody>
          <a:bodyPr/>
          <a:lstStyle/>
          <a:p>
            <a:fld id="{94E0F109-B58F-4B09-A3D4-385790D832C8}" type="datetimeFigureOut">
              <a:rPr lang="en-US" smtClean="0"/>
              <a:pPr/>
              <a:t>4/28/2020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06" name="Date Placeholder 4"/>
          <p:cNvSpPr>
            <a:spLocks noGrp="1"/>
          </p:cNvSpPr>
          <p:nvPr>
            <p:ph type="dt" sz="half" idx="10"/>
          </p:nvPr>
        </p:nvSpPr>
        <p:spPr/>
        <p:txBody>
          <a:bodyPr/>
          <a:lstStyle/>
          <a:p>
            <a:fld id="{94E0F109-B58F-4B09-A3D4-385790D832C8}" type="datetimeFigureOut">
              <a:rPr lang="en-US" smtClean="0"/>
              <a:pPr/>
              <a:t>4/28/2020</a:t>
            </a:fld>
            <a:endParaRPr lang="en-US"/>
          </a:p>
        </p:txBody>
      </p:sp>
      <p:sp>
        <p:nvSpPr>
          <p:cNvPr id="1048607" name="Footer Placeholder 5"/>
          <p:cNvSpPr>
            <a:spLocks noGrp="1"/>
          </p:cNvSpPr>
          <p:nvPr>
            <p:ph type="ftr" sz="quarter" idx="11"/>
          </p:nvPr>
        </p:nvSpPr>
        <p:spPr/>
        <p:txBody>
          <a:bodyPr/>
          <a:lstStyle/>
          <a:p>
            <a:endParaRPr lang="en-US"/>
          </a:p>
        </p:txBody>
      </p:sp>
      <p:sp>
        <p:nvSpPr>
          <p:cNvPr id="1048608"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4/28/2020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2"/>
          <p:cNvSpPr>
            <a:spLocks noGrp="1"/>
          </p:cNvSpPr>
          <p:nvPr>
            <p:ph type="subTitle" idx="1"/>
          </p:nvPr>
        </p:nvSpPr>
        <p:spPr>
          <a:xfrm>
            <a:off x="457200" y="304800"/>
            <a:ext cx="8458200" cy="6324600"/>
          </a:xfrm>
        </p:spPr>
        <p:txBody>
          <a:bodyPr>
            <a:normAutofit lnSpcReduction="10000"/>
          </a:bodyPr>
          <a:lstStyle/>
          <a:p>
            <a:pPr>
              <a:lnSpc>
                <a:spcPct val="150000"/>
              </a:lnSpc>
            </a:pPr>
            <a:endParaRPr lang="en-US" sz="2800" b="1" dirty="0" smtClean="0">
              <a:solidFill>
                <a:srgbClr val="00B050"/>
              </a:solidFill>
              <a:latin typeface="Nirmala UI" panose="020B0502040204020203" pitchFamily="34" charset="0"/>
              <a:cs typeface="Nirmala UI" panose="020B0502040204020203" pitchFamily="34" charset="0"/>
            </a:endParaRPr>
          </a:p>
          <a:p>
            <a:pPr>
              <a:lnSpc>
                <a:spcPct val="150000"/>
              </a:lnSpc>
            </a:pPr>
            <a:endParaRPr lang="en-US" sz="3000" b="1" dirty="0" smtClean="0">
              <a:solidFill>
                <a:srgbClr val="FF0000"/>
              </a:solidFill>
              <a:latin typeface="Nirmala UI" panose="020B0502040204020203" pitchFamily="34" charset="0"/>
              <a:cs typeface="Nirmala UI" panose="020B0502040204020203" pitchFamily="34" charset="0"/>
            </a:endParaRPr>
          </a:p>
          <a:p>
            <a:pPr>
              <a:lnSpc>
                <a:spcPct val="150000"/>
              </a:lnSpc>
            </a:pPr>
            <a:r>
              <a:rPr lang="hi-IN" sz="30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0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कबीर</a:t>
            </a:r>
            <a:r>
              <a:rPr lang="en-US" sz="2600" b="1" dirty="0" smtClean="0">
                <a:solidFill>
                  <a:schemeClr val="accent6">
                    <a:lumMod val="50000"/>
                  </a:schemeClr>
                </a:solidFill>
                <a:latin typeface="Nirmala UI" panose="020B0502040204020203" pitchFamily="34" charset="0"/>
                <a:cs typeface="Nirmala UI" panose="020B0502040204020203" pitchFamily="34" charset="0"/>
              </a:rPr>
              <a:t> की साखी)</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r>
              <a:rPr lang="en-US" sz="2400" b="1" dirty="0" smtClean="0">
                <a:solidFill>
                  <a:srgbClr val="00B050"/>
                </a:solidFill>
                <a:latin typeface="Nirmala UI" panose="020B0502040204020203" pitchFamily="34" charset="0"/>
                <a:cs typeface="Nirmala UI" panose="020B0502040204020203" pitchFamily="34" charset="0"/>
              </a:rPr>
              <a:t>(</a:t>
            </a:r>
            <a:r>
              <a:rPr lang="hi-IN" sz="2400" b="1" dirty="0" smtClean="0">
                <a:solidFill>
                  <a:srgbClr val="00B050"/>
                </a:solidFill>
                <a:latin typeface="Nirmala UI" panose="020B0502040204020203" pitchFamily="34" charset="0"/>
                <a:cs typeface="Nirmala UI" panose="020B0502040204020203" pitchFamily="34" charset="0"/>
              </a:rPr>
              <a:t>अप्रैल 2020</a:t>
            </a:r>
            <a:r>
              <a:rPr lang="en-US" sz="2400" b="1" dirty="0" smtClean="0">
                <a:solidFill>
                  <a:srgbClr val="00B050"/>
                </a:solidFill>
                <a:latin typeface="Nirmala UI" panose="020B0502040204020203" pitchFamily="34" charset="0"/>
                <a:cs typeface="Nirmala UI" panose="020B0502040204020203" pitchFamily="34" charset="0"/>
              </a:rPr>
              <a:t>)</a:t>
            </a:r>
          </a:p>
          <a:p>
            <a:endParaRPr lang="hi-IN" sz="26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lang="en-US" sz="20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हिंदी विभाग</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lang="en-US" sz="2000" b="1" dirty="0" smtClean="0">
                <a:solidFill>
                  <a:schemeClr val="accent6">
                    <a:lumMod val="50000"/>
                  </a:schemeClr>
                </a:solidFill>
                <a:latin typeface="Nirmala UI" panose="020B0502040204020203" pitchFamily="34" charset="0"/>
                <a:cs typeface="Nirmala UI" panose="020B0502040204020203" pitchFamily="34" charset="0"/>
              </a:rPr>
              <a:t>                                             </a:t>
            </a:r>
            <a:r>
              <a:rPr lang="hi-IN" sz="2000" b="1" dirty="0" smtClean="0">
                <a:solidFill>
                  <a:schemeClr val="accent6">
                    <a:lumMod val="50000"/>
                  </a:schemeClr>
                </a:solidFill>
                <a:latin typeface="Nirmala UI" panose="020B0502040204020203" pitchFamily="34" charset="0"/>
                <a:cs typeface="Nirmala UI" panose="020B0502040204020203" pitchFamily="34" charset="0"/>
              </a:rPr>
              <a:t>ईमेल-</a:t>
            </a:r>
            <a:r>
              <a:rPr lang="en-US" sz="2000" b="1" dirty="0" smtClean="0">
                <a:solidFill>
                  <a:schemeClr val="accent6">
                    <a:lumMod val="50000"/>
                  </a:schemeClr>
                </a:solidFill>
                <a:latin typeface="Nirmala UI" panose="020B0502040204020203" pitchFamily="34" charset="0"/>
                <a:cs typeface="Nirmala UI" panose="020B0502040204020203" pitchFamily="34" charset="0"/>
              </a:rPr>
              <a:t>hkumarbhu@gmail.com</a:t>
            </a:r>
            <a:r>
              <a:rPr lang="hi-IN" sz="2000" b="1" dirty="0"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lang="en-US" sz="2600" b="1" dirty="0"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pic>
        <p:nvPicPr>
          <p:cNvPr id="3" name="Picture 8" descr="Purnea University"/>
          <p:cNvPicPr>
            <a:picLocks noChangeAspect="1" noChangeArrowheads="1"/>
          </p:cNvPicPr>
          <p:nvPr/>
        </p:nvPicPr>
        <p:blipFill>
          <a:blip r:embed="rId2"/>
          <a:srcRect/>
          <a:stretch>
            <a:fillRect/>
          </a:stretch>
        </p:blipFill>
        <p:spPr bwMode="auto">
          <a:xfrm>
            <a:off x="515937" y="376237"/>
            <a:ext cx="1236663" cy="1223963"/>
          </a:xfrm>
          <a:prstGeom prst="rect">
            <a:avLst/>
          </a:prstGeom>
          <a:noFill/>
          <a:ln w="9525">
            <a:noFill/>
            <a:miter lim="800000"/>
            <a:headEnd/>
            <a:tailEnd/>
          </a:ln>
        </p:spPr>
      </p:pic>
      <p:pic>
        <p:nvPicPr>
          <p:cNvPr id="4" name="Picture 21" descr="Image result for naac logo"/>
          <p:cNvPicPr>
            <a:picLocks noChangeAspect="1" noChangeArrowheads="1"/>
          </p:cNvPicPr>
          <p:nvPr/>
        </p:nvPicPr>
        <p:blipFill>
          <a:blip r:embed="rId3"/>
          <a:srcRect/>
          <a:stretch>
            <a:fillRect/>
          </a:stretch>
        </p:blipFill>
        <p:spPr bwMode="auto">
          <a:xfrm>
            <a:off x="7010400" y="304800"/>
            <a:ext cx="175895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457200" y="685800"/>
            <a:ext cx="7848600" cy="5410200"/>
          </a:xfrm>
        </p:spPr>
        <p:txBody>
          <a:bodyPr>
            <a:normAutofit/>
          </a:bodyPr>
          <a:lstStyle/>
          <a:p>
            <a:r>
              <a:rPr lang="en-US" altLang="en-US" sz="2800" b="1" u="sng" dirty="0" err="1" smtClean="0">
                <a:solidFill>
                  <a:srgbClr val="FF0000"/>
                </a:solidFill>
              </a:rPr>
              <a:t>दिनांक</a:t>
            </a:r>
            <a:r>
              <a:rPr lang="en-US" altLang="en-US" sz="2800" b="1" u="sng" dirty="0" smtClean="0">
                <a:solidFill>
                  <a:srgbClr val="FF0000"/>
                </a:solidFill>
              </a:rPr>
              <a:t>- </a:t>
            </a:r>
            <a:r>
              <a:rPr lang="hi-IN" altLang="en-US" sz="2600" b="1" u="sng" dirty="0" smtClean="0">
                <a:solidFill>
                  <a:srgbClr val="FF0000"/>
                </a:solidFill>
              </a:rPr>
              <a:t>28</a:t>
            </a:r>
            <a:r>
              <a:rPr lang="en-US" altLang="en-US" sz="2800" b="1" u="sng" dirty="0" smtClean="0">
                <a:solidFill>
                  <a:srgbClr val="FF0000"/>
                </a:solidFill>
              </a:rPr>
              <a:t>-04-2020</a:t>
            </a:r>
            <a:endParaRPr lang="hi-IN" sz="2800" b="1" dirty="0" smtClean="0">
              <a:solidFill>
                <a:srgbClr val="FF0000"/>
              </a:solidFill>
            </a:endParaRPr>
          </a:p>
          <a:p>
            <a:pPr>
              <a:lnSpc>
                <a:spcPct val="200000"/>
              </a:lnSpc>
            </a:pPr>
            <a:r>
              <a:rPr lang="hi-IN" sz="2800" b="1" dirty="0" smtClean="0">
                <a:solidFill>
                  <a:srgbClr val="FF0000"/>
                </a:solidFill>
              </a:rPr>
              <a:t>कलि काल ततकाल है, </a:t>
            </a:r>
          </a:p>
          <a:p>
            <a:pPr>
              <a:lnSpc>
                <a:spcPct val="200000"/>
              </a:lnSpc>
            </a:pPr>
            <a:r>
              <a:rPr lang="hi-IN" sz="2800" b="1" dirty="0" smtClean="0">
                <a:solidFill>
                  <a:srgbClr val="FF0000"/>
                </a:solidFill>
              </a:rPr>
              <a:t>बुरा करो जिनी कोई |</a:t>
            </a:r>
          </a:p>
          <a:p>
            <a:pPr>
              <a:lnSpc>
                <a:spcPct val="200000"/>
              </a:lnSpc>
            </a:pPr>
            <a:r>
              <a:rPr lang="hi-IN" sz="2800" b="1" dirty="0" smtClean="0">
                <a:solidFill>
                  <a:srgbClr val="FF0000"/>
                </a:solidFill>
              </a:rPr>
              <a:t>अन बोवै लोहा दाहिने,</a:t>
            </a:r>
          </a:p>
          <a:p>
            <a:pPr>
              <a:lnSpc>
                <a:spcPct val="200000"/>
              </a:lnSpc>
            </a:pPr>
            <a:r>
              <a:rPr lang="hi-IN" sz="2800" b="1" dirty="0" smtClean="0">
                <a:solidFill>
                  <a:srgbClr val="FF0000"/>
                </a:solidFill>
              </a:rPr>
              <a:t> बोवै सो लुनता होई ||</a:t>
            </a:r>
            <a:endParaRPr lang="hi-IN" sz="28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457200" y="228600"/>
            <a:ext cx="7848600" cy="5257800"/>
          </a:xfrm>
        </p:spPr>
        <p:txBody>
          <a:bodyPr>
            <a:noAutofit/>
          </a:bodyPr>
          <a:lstStyle/>
          <a:p>
            <a:pPr algn="just">
              <a:lnSpc>
                <a:spcPct val="200000"/>
              </a:lnSpc>
            </a:pPr>
            <a:r>
              <a:rPr lang="hi-IN" sz="3000" b="1" dirty="0" smtClean="0">
                <a:solidFill>
                  <a:srgbClr val="FF0000"/>
                </a:solidFill>
              </a:rPr>
              <a:t>    </a:t>
            </a:r>
            <a:r>
              <a:rPr lang="hi-IN" sz="2800" b="1" dirty="0" smtClean="0">
                <a:solidFill>
                  <a:srgbClr val="FF0000"/>
                </a:solidFill>
              </a:rPr>
              <a:t>कलिकाल मे किए हुए कर्मों का फल तत्काल ही प्राप्त हो जाता है अत: कबीर प्राणियो को उपदेश देते हैं कि कोई कुल्पित कर्म न करो| जिस प्रकार किसान बाँयै हाथ मे फसल के पौधो को पकड़ता है और दाहिने हाथ मे अन्न काटने की हंसिया पकडता है और जो बोता है वही काटता है उसी प्रकार जैसे कर्म करोगे वैसा फल मिलेगा </a:t>
            </a:r>
            <a:endParaRPr lang="hi-IN" sz="2800"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b="1" dirty="0">
                <a:solidFill>
                  <a:srgbClr val="FF0000"/>
                </a:solidFill>
              </a:rPr>
              <a:t>                      </a:t>
            </a:r>
            <a:r>
              <a:rPr lang="en-US" sz="3500" b="1" dirty="0" smtClean="0">
                <a:solidFill>
                  <a:srgbClr val="FF0000"/>
                </a:solidFill>
              </a:rPr>
              <a:t>           </a:t>
            </a:r>
            <a:endParaRPr lang="hi-IN" sz="3500" b="1" dirty="0">
              <a:solidFill>
                <a:srgbClr val="FF0000"/>
              </a:solidFill>
            </a:endParaRPr>
          </a:p>
        </p:txBody>
      </p:sp>
      <p:sp>
        <p:nvSpPr>
          <p:cNvPr id="5" name="Rectangle 4"/>
          <p:cNvSpPr/>
          <p:nvPr/>
        </p:nvSpPr>
        <p:spPr>
          <a:xfrm>
            <a:off x="1295400" y="762000"/>
            <a:ext cx="6858000" cy="4031873"/>
          </a:xfrm>
          <a:prstGeom prst="rect">
            <a:avLst/>
          </a:prstGeom>
        </p:spPr>
        <p:txBody>
          <a:bodyPr wrap="square">
            <a:spAutoFit/>
          </a:bodyPr>
          <a:lstStyle/>
          <a:p>
            <a:pPr algn="just">
              <a:lnSpc>
                <a:spcPct val="200000"/>
              </a:lnSpc>
            </a:pPr>
            <a:r>
              <a:rPr lang="hi-IN" sz="3200" b="1" dirty="0" smtClean="0">
                <a:solidFill>
                  <a:srgbClr val="FF0000"/>
                </a:solidFill>
              </a:rPr>
              <a:t>    ऐसी बाँणी बोलिए,</a:t>
            </a:r>
          </a:p>
          <a:p>
            <a:pPr algn="just">
              <a:lnSpc>
                <a:spcPct val="200000"/>
              </a:lnSpc>
            </a:pPr>
            <a:r>
              <a:rPr lang="hi-IN" sz="3200" b="1" dirty="0" smtClean="0">
                <a:solidFill>
                  <a:srgbClr val="FF0000"/>
                </a:solidFill>
              </a:rPr>
              <a:t>   मन का आपा खोई।</a:t>
            </a:r>
          </a:p>
          <a:p>
            <a:pPr algn="just">
              <a:lnSpc>
                <a:spcPct val="200000"/>
              </a:lnSpc>
            </a:pPr>
            <a:r>
              <a:rPr lang="hi-IN" sz="3200" b="1" dirty="0" smtClean="0">
                <a:solidFill>
                  <a:srgbClr val="FF0000"/>
                </a:solidFill>
              </a:rPr>
              <a:t>  अपना तन सीतल करै,</a:t>
            </a:r>
          </a:p>
          <a:p>
            <a:pPr algn="just">
              <a:lnSpc>
                <a:spcPct val="200000"/>
              </a:lnSpc>
            </a:pPr>
            <a:r>
              <a:rPr lang="hi-IN" sz="3200" b="1" dirty="0" smtClean="0">
                <a:solidFill>
                  <a:srgbClr val="FF0000"/>
                </a:solidFill>
              </a:rPr>
              <a:t>   औरन कैं सुख होई।।</a:t>
            </a:r>
            <a:endParaRPr lang="hi-IN" sz="3200"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533400" y="228600"/>
            <a:ext cx="7848600" cy="6001643"/>
          </a:xfrm>
          <a:prstGeom prst="rect">
            <a:avLst/>
          </a:prstGeom>
        </p:spPr>
        <p:txBody>
          <a:bodyPr wrap="square">
            <a:spAutoFit/>
          </a:bodyPr>
          <a:lstStyle/>
          <a:p>
            <a:pPr algn="just"/>
            <a:r>
              <a:rPr lang="hi-IN" sz="3200" b="1" dirty="0" smtClean="0">
                <a:solidFill>
                  <a:srgbClr val="FF0000"/>
                </a:solidFill>
              </a:rPr>
              <a:t>प्रस्तुत पाठ कबीर की साखी की इन पंक्तियों में कबीर ने वाणी को अत्यधिक महत्त्वपूर्ण बताया है। महाकवि संत कबीर जी ने अपने दोहे में कहा है कि हमें ऐसी मधुर वाणी बोलनी चाहिए, जिससे हमें शीतलता का अनुभव हो और साथ ही सुनने वालों का मन भी प्रसन्न हो उठे। मधुर वाणी से समाज में प्रेम की भावना का संचार होता है। जबकि कटु वचनों से हम एक-दूसरे के विरोधी बन जाते हैं। इसलिए हमेशा मीठा और उचित ही बोलना चाहिए, जो दूसरों को तो प्रसन्न करता ही है और आपको भी सुख की अनुभूति कराता है।</a:t>
            </a:r>
            <a:endParaRPr lang="hi-IN" sz="3200"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81000" y="228600"/>
            <a:ext cx="8305800" cy="3293209"/>
          </a:xfrm>
          <a:prstGeom prst="rect">
            <a:avLst/>
          </a:prstGeom>
        </p:spPr>
        <p:txBody>
          <a:bodyPr wrap="square">
            <a:spAutoFit/>
          </a:bodyPr>
          <a:lstStyle/>
          <a:p>
            <a:pPr algn="just"/>
            <a:r>
              <a:rPr lang="hi-IN" sz="2800" b="1" dirty="0" smtClean="0">
                <a:solidFill>
                  <a:srgbClr val="FF0000"/>
                </a:solidFill>
              </a:rPr>
              <a:t>              </a:t>
            </a: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r>
              <a:rPr lang="hi-IN" sz="2800" b="1" dirty="0" smtClean="0">
                <a:solidFill>
                  <a:srgbClr val="FF0000"/>
                </a:solidFill>
              </a:rPr>
              <a:t>                </a:t>
            </a:r>
            <a:r>
              <a:rPr lang="hi-IN" sz="4000" b="1" i="1" dirty="0" smtClean="0">
                <a:solidFill>
                  <a:srgbClr val="FF0000"/>
                </a:solidFill>
              </a:rPr>
              <a:t>धन्यवाद्</a:t>
            </a:r>
          </a:p>
          <a:p>
            <a:pPr algn="just"/>
            <a:endParaRPr lang="hi-IN" sz="28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TotalTime>
  <Words>266</Words>
  <Application>Microsoft Office PowerPoint</Application>
  <PresentationFormat>On-screen Show (4:3)</PresentationFormat>
  <Paragraphs>36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ADMIN</cp:lastModifiedBy>
  <cp:revision>43</cp:revision>
  <dcterms:created xsi:type="dcterms:W3CDTF">2020-04-15T07:39:00Z</dcterms:created>
  <dcterms:modified xsi:type="dcterms:W3CDTF">2020-04-28T10:12:37Z</dcterms:modified>
</cp:coreProperties>
</file>