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4/28/2020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dirty="0" smtClean="0">
                <a:solidFill>
                  <a:srgbClr val="00B050"/>
                </a:solidFill>
                <a:latin typeface="Nirmala UI" panose="020B0502040204020203" pitchFamily="34" charset="0"/>
                <a:cs typeface="Nirmala UI" panose="020B0502040204020203" pitchFamily="34" charset="0"/>
              </a:rPr>
              <a:t>अप्रैल 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600" b="1" u="sng" dirty="0" smtClean="0">
                <a:solidFill>
                  <a:srgbClr val="FF0000"/>
                </a:solidFill>
              </a:rPr>
              <a:t>27</a:t>
            </a:r>
            <a:r>
              <a:rPr lang="en-US" altLang="en-US" sz="2800" b="1" u="sng" dirty="0" smtClean="0">
                <a:solidFill>
                  <a:srgbClr val="FF0000"/>
                </a:solidFill>
              </a:rPr>
              <a:t>-04-2020</a:t>
            </a:r>
            <a:endParaRPr lang="hi-IN" sz="2800" b="1" dirty="0" smtClean="0">
              <a:solidFill>
                <a:srgbClr val="FF0000"/>
              </a:solidFill>
            </a:endParaRPr>
          </a:p>
          <a:p>
            <a:pPr>
              <a:lnSpc>
                <a:spcPct val="200000"/>
              </a:lnSpc>
            </a:pPr>
            <a:r>
              <a:rPr lang="hi-IN" sz="2800" b="1" dirty="0" smtClean="0">
                <a:solidFill>
                  <a:srgbClr val="FF0000"/>
                </a:solidFill>
              </a:rPr>
              <a:t>काजल केरी कोठड़ी, </a:t>
            </a:r>
          </a:p>
          <a:p>
            <a:pPr>
              <a:lnSpc>
                <a:spcPct val="200000"/>
              </a:lnSpc>
            </a:pPr>
            <a:r>
              <a:rPr lang="hi-IN" sz="2800" b="1" dirty="0" smtClean="0">
                <a:solidFill>
                  <a:srgbClr val="FF0000"/>
                </a:solidFill>
              </a:rPr>
              <a:t>तैसा यहु संसार I </a:t>
            </a:r>
          </a:p>
          <a:p>
            <a:pPr>
              <a:lnSpc>
                <a:spcPct val="200000"/>
              </a:lnSpc>
            </a:pPr>
            <a:r>
              <a:rPr lang="hi-IN" sz="2800" b="1" dirty="0" smtClean="0">
                <a:solidFill>
                  <a:srgbClr val="FF0000"/>
                </a:solidFill>
              </a:rPr>
              <a:t>बलिहारी ता दास की, </a:t>
            </a:r>
          </a:p>
          <a:p>
            <a:pPr>
              <a:lnSpc>
                <a:spcPct val="200000"/>
              </a:lnSpc>
            </a:pPr>
            <a:r>
              <a:rPr lang="hi-IN" sz="2800" b="1" dirty="0" smtClean="0">
                <a:solidFill>
                  <a:srgbClr val="FF0000"/>
                </a:solidFill>
              </a:rPr>
              <a:t>पैसि कै निकसन हार II</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1371600" y="609600"/>
            <a:ext cx="6934200" cy="4876800"/>
          </a:xfrm>
        </p:spPr>
        <p:txBody>
          <a:bodyPr>
            <a:noAutofit/>
          </a:bodyPr>
          <a:lstStyle/>
          <a:p>
            <a:pPr algn="just">
              <a:lnSpc>
                <a:spcPct val="200000"/>
              </a:lnSpc>
            </a:pPr>
            <a:r>
              <a:rPr lang="hi-IN" sz="3000" b="1" dirty="0" smtClean="0">
                <a:solidFill>
                  <a:srgbClr val="FF0000"/>
                </a:solidFill>
              </a:rPr>
              <a:t>    कबीर कहते है कि </a:t>
            </a:r>
            <a:r>
              <a:rPr lang="hi-IN" sz="2800" b="1" dirty="0" smtClean="0">
                <a:solidFill>
                  <a:srgbClr val="FF0000"/>
                </a:solidFill>
              </a:rPr>
              <a:t>यह दुनिया तो काजल की कोठरी है, जो भी इसमें पैठा, उसे कुछ-न-कुछ कालिख लग ही जायगी । धन्य है उस प्रभु-भक्त को, जो इसमें बैठकर बिना कालिख लगे साफ निकल आता है ।</a:t>
            </a:r>
            <a:endParaRPr lang="hi-IN" sz="28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r>
              <a:rPr lang="en-US" sz="3500" b="1" dirty="0" smtClean="0">
                <a:solidFill>
                  <a:srgbClr val="FF0000"/>
                </a:solidFill>
              </a:rPr>
              <a:t>           </a:t>
            </a:r>
            <a:endParaRPr lang="hi-IN" sz="3500" b="1" dirty="0">
              <a:solidFill>
                <a:srgbClr val="FF0000"/>
              </a:solidFill>
            </a:endParaRPr>
          </a:p>
        </p:txBody>
      </p:sp>
      <p:sp>
        <p:nvSpPr>
          <p:cNvPr id="5" name="Rectangle 4"/>
          <p:cNvSpPr/>
          <p:nvPr/>
        </p:nvSpPr>
        <p:spPr>
          <a:xfrm>
            <a:off x="1295400" y="762000"/>
            <a:ext cx="6858000" cy="4031873"/>
          </a:xfrm>
          <a:prstGeom prst="rect">
            <a:avLst/>
          </a:prstGeom>
        </p:spPr>
        <p:txBody>
          <a:bodyPr wrap="square">
            <a:spAutoFit/>
          </a:bodyPr>
          <a:lstStyle/>
          <a:p>
            <a:pPr>
              <a:lnSpc>
                <a:spcPct val="200000"/>
              </a:lnSpc>
            </a:pPr>
            <a:r>
              <a:rPr lang="hi-IN" sz="3200" b="1" dirty="0" smtClean="0">
                <a:solidFill>
                  <a:srgbClr val="FF0000"/>
                </a:solidFill>
              </a:rPr>
              <a:t>    जिहिं घर साधु न पूजिये,</a:t>
            </a:r>
          </a:p>
          <a:p>
            <a:pPr>
              <a:lnSpc>
                <a:spcPct val="200000"/>
              </a:lnSpc>
            </a:pPr>
            <a:r>
              <a:rPr lang="hi-IN" sz="3200" b="1" dirty="0" smtClean="0">
                <a:solidFill>
                  <a:srgbClr val="FF0000"/>
                </a:solidFill>
              </a:rPr>
              <a:t>      हरि की सेवा नांहि।</a:t>
            </a:r>
            <a:br>
              <a:rPr lang="hi-IN" sz="3200" b="1" dirty="0" smtClean="0">
                <a:solidFill>
                  <a:srgbClr val="FF0000"/>
                </a:solidFill>
              </a:rPr>
            </a:br>
            <a:r>
              <a:rPr lang="hi-IN" sz="3200" b="1" dirty="0" smtClean="0">
                <a:solidFill>
                  <a:srgbClr val="FF0000"/>
                </a:solidFill>
              </a:rPr>
              <a:t>      ते घर मरघट सारखे, </a:t>
            </a:r>
          </a:p>
          <a:p>
            <a:pPr>
              <a:lnSpc>
                <a:spcPct val="200000"/>
              </a:lnSpc>
            </a:pPr>
            <a:r>
              <a:rPr lang="hi-IN" sz="3200" b="1" dirty="0" smtClean="0">
                <a:solidFill>
                  <a:srgbClr val="FF0000"/>
                </a:solidFill>
              </a:rPr>
              <a:t>      भूत बसै तिन मांहि।। </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533400" y="228600"/>
            <a:ext cx="7848600" cy="6001643"/>
          </a:xfrm>
          <a:prstGeom prst="rect">
            <a:avLst/>
          </a:prstGeom>
        </p:spPr>
        <p:txBody>
          <a:bodyPr wrap="square">
            <a:spAutoFit/>
          </a:bodyPr>
          <a:lstStyle/>
          <a:p>
            <a:pPr algn="just">
              <a:lnSpc>
                <a:spcPct val="200000"/>
              </a:lnSpc>
            </a:pPr>
            <a:r>
              <a:rPr lang="hi-IN" sz="3200" b="1" dirty="0" smtClean="0">
                <a:solidFill>
                  <a:srgbClr val="FF0000"/>
                </a:solidFill>
              </a:rPr>
              <a:t>कबीर कहते है कि जिस घर में ईश्वर की भक्ति और साधुओं का सम्मान नहीं होता है, वह घर मरघट के समान होता है, वहाँ भूतों का निवास ही रहता है। अर्थात प्रत्येक सदगृहस्थ को अपने घर में साधुओं की सेवा और ईश्वर की भक्ति करनी चाहिये।</a:t>
            </a:r>
            <a:endParaRPr lang="hi-IN" sz="32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175</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ADMIN</cp:lastModifiedBy>
  <cp:revision>40</cp:revision>
  <dcterms:created xsi:type="dcterms:W3CDTF">2020-04-15T07:39:00Z</dcterms:created>
  <dcterms:modified xsi:type="dcterms:W3CDTF">2020-04-28T04:36:09Z</dcterms:modified>
</cp:coreProperties>
</file>