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5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6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6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59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63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0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60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F109-B58F-4B09-A3D4-385790D832C8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070B-2D23-48E3-B794-F264F80DA9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"/>
            <a:ext cx="8458200" cy="6324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sz="2800" b="1" dirty="0" smtClean="0">
              <a:solidFill>
                <a:srgbClr val="00B05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3000" b="1" dirty="0" smtClean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3000" b="1" dirty="0" smtClean="0">
                <a:solidFill>
                  <a:srgbClr val="FF000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मुंशी लाल आर्य महाविद्यालय, कसबा, पूर्णियाँ। </a:t>
            </a:r>
            <a:endParaRPr lang="hi-IN" sz="3000" b="1" dirty="0">
              <a:solidFill>
                <a:srgbClr val="FF0000"/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hi-IN" sz="2600" b="1" dirty="0">
                <a:solidFill>
                  <a:srgbClr val="0070C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हिन्दी विभाग 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कबीर</a:t>
            </a: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की साखी)</a:t>
            </a:r>
            <a:endParaRPr lang="hi-IN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(</a:t>
            </a:r>
            <a:r>
              <a:rPr lang="hi-IN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अप्रैल 2020</a:t>
            </a:r>
            <a:r>
              <a:rPr lang="en-US" sz="2400" b="1" dirty="0" smtClean="0">
                <a:solidFill>
                  <a:srgbClr val="00B050"/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)</a:t>
            </a:r>
          </a:p>
          <a:p>
            <a:endParaRPr lang="hi-IN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हरेन्द्र कुमार</a:t>
            </a:r>
            <a:endParaRPr lang="en-US" sz="20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असिस्टेंट प्रोफेसर 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हिंदी विभाग</a:t>
            </a:r>
          </a:p>
          <a:p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   एम.एल. आर्य कॉलेज, कसबा, पूर्णियाँ।</a:t>
            </a:r>
          </a:p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                                            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ईमेल-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hkumarbhu@gmail.com</a:t>
            </a:r>
            <a:r>
              <a:rPr lang="hi-IN" sz="2000" b="1" dirty="0" smtClean="0">
                <a:solidFill>
                  <a:schemeClr val="accent6">
                    <a:lumMod val="50000"/>
                  </a:schemeClr>
                </a:solidFill>
                <a:latin typeface="Nirmala UI" panose="020B0502040204020203" pitchFamily="34" charset="0"/>
                <a:cs typeface="Nirmala UI" panose="020B0502040204020203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sz="2600" b="1" dirty="0" smtClean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600" b="1" dirty="0">
              <a:solidFill>
                <a:schemeClr val="accent6">
                  <a:lumMod val="50000"/>
                </a:schemeClr>
              </a:solidFill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pic>
        <p:nvPicPr>
          <p:cNvPr id="3" name="Picture 8" descr="Purnea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7" y="376237"/>
            <a:ext cx="12366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1" descr="Image result for naac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304800"/>
            <a:ext cx="1758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457200" y="685800"/>
            <a:ext cx="7848600" cy="5410200"/>
          </a:xfrm>
        </p:spPr>
        <p:txBody>
          <a:bodyPr>
            <a:normAutofit/>
          </a:bodyPr>
          <a:lstStyle/>
          <a:p>
            <a:r>
              <a:rPr lang="en-US" altLang="en-US" sz="2800" b="1" u="sng" dirty="0" err="1" smtClean="0">
                <a:solidFill>
                  <a:srgbClr val="FF0000"/>
                </a:solidFill>
              </a:rPr>
              <a:t>दिनांक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 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30</a:t>
            </a:r>
            <a:r>
              <a:rPr lang="en-US" altLang="en-US" sz="2800" b="1" u="sng" dirty="0" smtClean="0">
                <a:solidFill>
                  <a:srgbClr val="FF0000"/>
                </a:solidFill>
              </a:rPr>
              <a:t>-04-2020</a:t>
            </a:r>
            <a:endParaRPr lang="hi-IN" sz="28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सात समंद की मसि करौं, </a:t>
            </a:r>
            <a:endParaRPr lang="hi-IN" sz="28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लेखनि </a:t>
            </a:r>
            <a:r>
              <a:rPr lang="hi-IN" sz="2800" b="1" dirty="0" smtClean="0">
                <a:solidFill>
                  <a:srgbClr val="FF0000"/>
                </a:solidFill>
              </a:rPr>
              <a:t>सब बनराइ ।</a:t>
            </a:r>
            <a:br>
              <a:rPr lang="hi-IN" sz="2800" b="1" dirty="0" smtClean="0">
                <a:solidFill>
                  <a:srgbClr val="FF0000"/>
                </a:solidFill>
              </a:rPr>
            </a:br>
            <a:r>
              <a:rPr lang="hi-IN" sz="2800" b="1" dirty="0" smtClean="0">
                <a:solidFill>
                  <a:srgbClr val="FF0000"/>
                </a:solidFill>
              </a:rPr>
              <a:t>धरती सब कागद करौं, </a:t>
            </a:r>
            <a:endParaRPr lang="hi-IN" sz="2800" b="1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hi-IN" sz="2800" b="1" dirty="0" smtClean="0">
                <a:solidFill>
                  <a:srgbClr val="FF0000"/>
                </a:solidFill>
              </a:rPr>
              <a:t>तऊ </a:t>
            </a:r>
            <a:r>
              <a:rPr lang="hi-IN" sz="2800" b="1" dirty="0" smtClean="0">
                <a:solidFill>
                  <a:srgbClr val="FF0000"/>
                </a:solidFill>
              </a:rPr>
              <a:t>हरि गुण लिख्या न जाइ </a:t>
            </a:r>
            <a:r>
              <a:rPr lang="hi-IN" sz="2800" b="1" dirty="0" smtClean="0">
                <a:solidFill>
                  <a:srgbClr val="FF0000"/>
                </a:solidFill>
              </a:rPr>
              <a:t>॥</a:t>
            </a:r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457200" y="228600"/>
            <a:ext cx="7848600" cy="5257800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hi-IN" sz="3000" b="1" dirty="0" smtClean="0">
                <a:solidFill>
                  <a:srgbClr val="FF0000"/>
                </a:solidFill>
              </a:rPr>
              <a:t>   </a:t>
            </a:r>
            <a:r>
              <a:rPr lang="hi-IN" sz="3000" b="1" dirty="0" smtClean="0">
                <a:solidFill>
                  <a:srgbClr val="FF0000"/>
                </a:solidFill>
              </a:rPr>
              <a:t>कबीर कहते है कि </a:t>
            </a:r>
            <a:r>
              <a:rPr lang="hi-IN" sz="2800" b="1" dirty="0" smtClean="0">
                <a:solidFill>
                  <a:srgbClr val="FF0000"/>
                </a:solidFill>
              </a:rPr>
              <a:t>समंदरों की स्याही बना लूं और सारे ही वृक्षों की लेखनी, और कागज का काम लूँ सारी धरती से, तब भी हरि के अनन्त गुणों को लिखा नहीं जा सकेगा ।</a:t>
            </a:r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</a:t>
            </a:r>
            <a:r>
              <a:rPr lang="en-US" sz="3500" b="1" dirty="0" smtClean="0">
                <a:solidFill>
                  <a:srgbClr val="FF0000"/>
                </a:solidFill>
              </a:rPr>
              <a:t>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762000"/>
            <a:ext cx="7467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 </a:t>
            </a:r>
            <a:r>
              <a:rPr lang="hi-IN" sz="3200" b="1" dirty="0" smtClean="0">
                <a:solidFill>
                  <a:srgbClr val="FF0000"/>
                </a:solidFill>
              </a:rPr>
              <a:t>        </a:t>
            </a:r>
            <a:r>
              <a:rPr lang="hi-IN" sz="3200" b="1" dirty="0" smtClean="0">
                <a:solidFill>
                  <a:srgbClr val="FF0000"/>
                </a:solidFill>
              </a:rPr>
              <a:t>हम </a:t>
            </a:r>
            <a:r>
              <a:rPr lang="hi-IN" sz="3200" b="1" dirty="0" smtClean="0">
                <a:solidFill>
                  <a:srgbClr val="FF0000"/>
                </a:solidFill>
              </a:rPr>
              <a:t>घर जारा </a:t>
            </a:r>
            <a:r>
              <a:rPr lang="hi-IN" sz="3200" b="1" dirty="0" smtClean="0">
                <a:solidFill>
                  <a:srgbClr val="FF0000"/>
                </a:solidFill>
              </a:rPr>
              <a:t>अपना,</a:t>
            </a:r>
          </a:p>
          <a:p>
            <a:pPr algn="ctr"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लिया मुराड़ा हाँथ।</a:t>
            </a:r>
            <a:r>
              <a:rPr lang="hi-IN" sz="3200" dirty="0" smtClean="0">
                <a:solidFill>
                  <a:srgbClr val="FF0000"/>
                </a:solidFill>
              </a:rPr>
              <a:t/>
            </a:r>
            <a:br>
              <a:rPr lang="hi-IN" sz="3200" dirty="0" smtClean="0">
                <a:solidFill>
                  <a:srgbClr val="FF0000"/>
                </a:solidFill>
              </a:rPr>
            </a:br>
            <a:r>
              <a:rPr lang="hi-IN" sz="3200" b="1" dirty="0" smtClean="0">
                <a:solidFill>
                  <a:srgbClr val="FF0000"/>
                </a:solidFill>
              </a:rPr>
              <a:t> अब घर जारु तासु का, </a:t>
            </a:r>
          </a:p>
          <a:p>
            <a:pPr algn="ctr">
              <a:lnSpc>
                <a:spcPct val="20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जो </a:t>
            </a:r>
            <a:r>
              <a:rPr lang="hi-IN" sz="3200" b="1" dirty="0" smtClean="0">
                <a:solidFill>
                  <a:srgbClr val="FF0000"/>
                </a:solidFill>
              </a:rPr>
              <a:t>चले हमारे साथ</a:t>
            </a:r>
            <a:r>
              <a:rPr lang="hi-IN" sz="3200" b="1" dirty="0" smtClean="0">
                <a:solidFill>
                  <a:srgbClr val="FF0000"/>
                </a:solidFill>
              </a:rPr>
              <a:t>।।</a:t>
            </a:r>
            <a:r>
              <a:rPr lang="hi-IN" sz="3200" dirty="0" smtClean="0"/>
              <a:t/>
            </a:r>
            <a:br>
              <a:rPr lang="hi-IN" sz="3200" dirty="0" smtClean="0"/>
            </a:br>
            <a:endParaRPr lang="hi-I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28600"/>
            <a:ext cx="7848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hi-IN" sz="3200" b="1" dirty="0" smtClean="0">
                <a:solidFill>
                  <a:srgbClr val="FF0000"/>
                </a:solidFill>
              </a:rPr>
              <a:t>कबीर जी कहते हैं कि उन्होंने अपने हाथों से अपना घर जला दिया है अर्थात उन्होंने मोह -माया रूपी घर को जला कर ज्ञान प्राप्त कर लिया है।  अब उनके हाथों में जलती हुई मशाल ( लकड़ी ) है यानि ज्ञान है।  अब वे उसका घर जलाएंगे जो उनके साथ चलना चाहता है अर्थात उसे भी मोह - माया से मुक्त होना होगा जो ज्ञान प्राप्त करना चाहता है।</a:t>
            </a:r>
            <a:endParaRPr lang="hi-IN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762000" y="457200"/>
            <a:ext cx="7543800" cy="5029200"/>
          </a:xfrm>
        </p:spPr>
        <p:txBody>
          <a:bodyPr>
            <a:noAutofit/>
          </a:bodyPr>
          <a:lstStyle/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endParaRPr lang="hi-IN" sz="3500" b="1" dirty="0">
              <a:solidFill>
                <a:srgbClr val="FF0000"/>
              </a:solidFill>
            </a:endParaRPr>
          </a:p>
          <a:p>
            <a:pPr algn="just"/>
            <a:r>
              <a:rPr lang="en-US" sz="3500" b="1" dirty="0">
                <a:solidFill>
                  <a:srgbClr val="FF0000"/>
                </a:solidFill>
              </a:rPr>
              <a:t>                                  </a:t>
            </a:r>
            <a:endParaRPr lang="hi-IN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8600"/>
            <a:ext cx="83058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</a:t>
            </a: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endParaRPr lang="hi-IN" sz="2800" b="1" dirty="0" smtClean="0">
              <a:solidFill>
                <a:srgbClr val="FF0000"/>
              </a:solidFill>
            </a:endParaRPr>
          </a:p>
          <a:p>
            <a:pPr algn="just"/>
            <a:r>
              <a:rPr lang="hi-IN" sz="2800" b="1" dirty="0" smtClean="0">
                <a:solidFill>
                  <a:srgbClr val="FF0000"/>
                </a:solidFill>
              </a:rPr>
              <a:t>                </a:t>
            </a:r>
            <a:r>
              <a:rPr lang="hi-IN" sz="4000" b="1" i="1" dirty="0" smtClean="0">
                <a:solidFill>
                  <a:srgbClr val="FF0000"/>
                </a:solidFill>
              </a:rPr>
              <a:t>धन्यवाद्</a:t>
            </a:r>
          </a:p>
          <a:p>
            <a:pPr algn="just"/>
            <a:endParaRPr lang="hi-I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138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56</cp:revision>
  <dcterms:created xsi:type="dcterms:W3CDTF">2020-04-15T07:39:00Z</dcterms:created>
  <dcterms:modified xsi:type="dcterms:W3CDTF">2020-04-28T10:12:29Z</dcterms:modified>
</cp:coreProperties>
</file>