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कबीर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की साखी)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अप्रैल 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7848600" cy="5410200"/>
          </a:xfrm>
        </p:spPr>
        <p:txBody>
          <a:bodyPr>
            <a:normAutofit/>
          </a:bodyPr>
          <a:lstStyle/>
          <a:p>
            <a:r>
              <a:rPr lang="en-US" altLang="en-US" sz="28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 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30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-04-2020</a:t>
            </a:r>
            <a:endParaRPr lang="hi-IN" sz="28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सात समंद की मसि करौं, </a:t>
            </a:r>
            <a:endParaRPr lang="hi-IN" sz="28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लेखनि </a:t>
            </a:r>
            <a:r>
              <a:rPr lang="hi-IN" sz="2800" b="1" dirty="0" smtClean="0">
                <a:solidFill>
                  <a:srgbClr val="FF0000"/>
                </a:solidFill>
              </a:rPr>
              <a:t>सब बनराइ ।</a:t>
            </a:r>
            <a:br>
              <a:rPr lang="hi-IN" sz="2800" b="1" dirty="0" smtClean="0">
                <a:solidFill>
                  <a:srgbClr val="FF0000"/>
                </a:solidFill>
              </a:rPr>
            </a:br>
            <a:r>
              <a:rPr lang="hi-IN" sz="2800" b="1" dirty="0" smtClean="0">
                <a:solidFill>
                  <a:srgbClr val="FF0000"/>
                </a:solidFill>
              </a:rPr>
              <a:t>धरती सब कागद करौं, </a:t>
            </a:r>
            <a:endParaRPr lang="hi-IN" sz="28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तऊ </a:t>
            </a:r>
            <a:r>
              <a:rPr lang="hi-IN" sz="2800" b="1" dirty="0" smtClean="0">
                <a:solidFill>
                  <a:srgbClr val="FF0000"/>
                </a:solidFill>
              </a:rPr>
              <a:t>हरि गुण लिख्या न जाइ </a:t>
            </a:r>
            <a:r>
              <a:rPr lang="hi-IN" sz="2800" b="1" dirty="0" smtClean="0">
                <a:solidFill>
                  <a:srgbClr val="FF0000"/>
                </a:solidFill>
              </a:rPr>
              <a:t>॥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7848600" cy="525780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hi-IN" sz="3000" b="1" dirty="0" smtClean="0">
                <a:solidFill>
                  <a:srgbClr val="FF0000"/>
                </a:solidFill>
              </a:rPr>
              <a:t>   </a:t>
            </a:r>
            <a:r>
              <a:rPr lang="hi-IN" sz="3000" b="1" dirty="0" smtClean="0">
                <a:solidFill>
                  <a:srgbClr val="FF0000"/>
                </a:solidFill>
              </a:rPr>
              <a:t>कबीर कहते है कि </a:t>
            </a:r>
            <a:r>
              <a:rPr lang="hi-IN" sz="2800" b="1" dirty="0" smtClean="0">
                <a:solidFill>
                  <a:srgbClr val="FF0000"/>
                </a:solidFill>
              </a:rPr>
              <a:t>समंदरों की स्याही बना लूं और सारे ही वृक्षों की लेखनी, और कागज का काम लूँ सारी धरती से, तब भी हरि के अनन्त गुणों को लिखा नहीं जा सकेगा ।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</a:t>
            </a:r>
            <a:r>
              <a:rPr lang="en-US" sz="3500" b="1" dirty="0" smtClean="0">
                <a:solidFill>
                  <a:srgbClr val="FF0000"/>
                </a:solidFill>
              </a:rPr>
              <a:t>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762000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 </a:t>
            </a:r>
            <a:r>
              <a:rPr lang="hi-IN" sz="3200" b="1" dirty="0" smtClean="0">
                <a:solidFill>
                  <a:srgbClr val="FF0000"/>
                </a:solidFill>
              </a:rPr>
              <a:t>        </a:t>
            </a:r>
            <a:r>
              <a:rPr lang="hi-IN" sz="3200" b="1" dirty="0" smtClean="0">
                <a:solidFill>
                  <a:srgbClr val="FF0000"/>
                </a:solidFill>
              </a:rPr>
              <a:t>हम </a:t>
            </a:r>
            <a:r>
              <a:rPr lang="hi-IN" sz="3200" b="1" dirty="0" smtClean="0">
                <a:solidFill>
                  <a:srgbClr val="FF0000"/>
                </a:solidFill>
              </a:rPr>
              <a:t>घर जारा </a:t>
            </a:r>
            <a:r>
              <a:rPr lang="hi-IN" sz="3200" b="1" dirty="0" smtClean="0">
                <a:solidFill>
                  <a:srgbClr val="FF0000"/>
                </a:solidFill>
              </a:rPr>
              <a:t>अपना,</a:t>
            </a:r>
          </a:p>
          <a:p>
            <a:pPr algn="ctr"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लिया मुराड़ा हाँथ।</a:t>
            </a:r>
            <a:r>
              <a:rPr lang="hi-IN" sz="3200" dirty="0" smtClean="0">
                <a:solidFill>
                  <a:srgbClr val="FF0000"/>
                </a:solidFill>
              </a:rPr>
              <a:t/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b="1" dirty="0" smtClean="0">
                <a:solidFill>
                  <a:srgbClr val="FF0000"/>
                </a:solidFill>
              </a:rPr>
              <a:t> अब घर जारु तासु का, </a:t>
            </a:r>
          </a:p>
          <a:p>
            <a:pPr algn="ctr"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जो </a:t>
            </a:r>
            <a:r>
              <a:rPr lang="hi-IN" sz="3200" b="1" dirty="0" smtClean="0">
                <a:solidFill>
                  <a:srgbClr val="FF0000"/>
                </a:solidFill>
              </a:rPr>
              <a:t>चले हमारे साथ</a:t>
            </a:r>
            <a:r>
              <a:rPr lang="hi-IN" sz="3200" b="1" dirty="0" smtClean="0">
                <a:solidFill>
                  <a:srgbClr val="FF0000"/>
                </a:solidFill>
              </a:rPr>
              <a:t>।।</a:t>
            </a:r>
            <a:r>
              <a:rPr lang="hi-IN" sz="3200" dirty="0" smtClean="0"/>
              <a:t/>
            </a:r>
            <a:br>
              <a:rPr lang="hi-IN" sz="3200" dirty="0" smtClean="0"/>
            </a:br>
            <a:endParaRPr lang="hi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7848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कबीर जी कहते हैं कि उन्होंने अपने हाथों से अपना घर जला दिया है अर्थात उन्होंने मोह -माया रूपी घर को जला कर ज्ञान प्राप्त कर लिया है।  अब उनके हाथों में जलती हुई मशाल ( लकड़ी ) है यानि ज्ञान है।  अब वे उसका घर जलाएंगे जो उनके साथ चलना चाहता है अर्थात उसे भी मोह - माया से मुक्त होना होगा जो ज्ञान प्राप्त करना चाहता है।</a:t>
            </a:r>
            <a:endParaRPr lang="hi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138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56</cp:revision>
  <dcterms:created xsi:type="dcterms:W3CDTF">2020-04-15T07:39:00Z</dcterms:created>
  <dcterms:modified xsi:type="dcterms:W3CDTF">2020-04-28T10:12:29Z</dcterms:modified>
</cp:coreProperties>
</file>