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E0F109-B58F-4B09-A3D4-385790D832C8}"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0F109-B58F-4B09-A3D4-385790D832C8}"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0F109-B58F-4B09-A3D4-385790D832C8}"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0F109-B58F-4B09-A3D4-385790D832C8}"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E0F109-B58F-4B09-A3D4-385790D832C8}"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E0F109-B58F-4B09-A3D4-385790D832C8}"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E0F109-B58F-4B09-A3D4-385790D832C8}" type="datetimeFigureOut">
              <a:rPr lang="en-US" smtClean="0"/>
              <a:pPr/>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E0F109-B58F-4B09-A3D4-385790D832C8}" type="datetimeFigureOut">
              <a:rPr lang="en-US" smtClean="0"/>
              <a:pPr/>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0F109-B58F-4B09-A3D4-385790D832C8}" type="datetimeFigureOut">
              <a:rPr lang="en-US" smtClean="0"/>
              <a:pPr/>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0F109-B58F-4B09-A3D4-385790D832C8}"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0F109-B58F-4B09-A3D4-385790D832C8}"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0F109-B58F-4B09-A3D4-385790D832C8}" type="datetimeFigureOut">
              <a:rPr lang="en-US" smtClean="0"/>
              <a:pPr/>
              <a:t>4/16/2020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4070B-2D23-48E3-B794-F264F80DA9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963170"/>
            <a:ext cx="7391399" cy="4815839"/>
          </a:xfrm>
        </p:spPr>
        <p:txBody>
          <a:bodyPr>
            <a:normAutofit/>
          </a:bodyPr>
          <a:lstStyle/>
          <a:p>
            <a:pPr>
              <a:lnSpc>
                <a:spcPct val="150000"/>
              </a:lnSpc>
            </a:pPr>
            <a:r>
              <a:rPr lang="en-US" sz="2800" b="1" smtClean="0">
                <a:solidFill>
                  <a:srgbClr val="00B050"/>
                </a:solidFill>
                <a:latin typeface="Nirmala UI" panose="020B0502040204020203" pitchFamily="34" charset="0"/>
                <a:cs typeface="Nirmala UI" panose="020B0502040204020203" pitchFamily="34" charset="0"/>
              </a:rPr>
              <a:t>(</a:t>
            </a:r>
            <a:r>
              <a:rPr lang="hi-IN" sz="2800" b="1" smtClean="0">
                <a:solidFill>
                  <a:srgbClr val="00B050"/>
                </a:solidFill>
                <a:latin typeface="Nirmala UI" panose="020B0502040204020203" pitchFamily="34" charset="0"/>
                <a:cs typeface="Nirmala UI" panose="020B0502040204020203" pitchFamily="34" charset="0"/>
              </a:rPr>
              <a:t>अप्रैल </a:t>
            </a:r>
            <a:r>
              <a:rPr lang="hi-IN" sz="2800" b="1" dirty="0" smtClean="0">
                <a:solidFill>
                  <a:srgbClr val="00B050"/>
                </a:solidFill>
                <a:latin typeface="Nirmala UI" panose="020B0502040204020203" pitchFamily="34" charset="0"/>
                <a:cs typeface="Nirmala UI" panose="020B0502040204020203" pitchFamily="34" charset="0"/>
              </a:rPr>
              <a:t>2020</a:t>
            </a:r>
            <a:r>
              <a:rPr lang="en-US" sz="2800" b="1" dirty="0" smtClean="0">
                <a:solidFill>
                  <a:srgbClr val="00B050"/>
                </a:solidFill>
                <a:latin typeface="Nirmala UI" panose="020B0502040204020203" pitchFamily="34" charset="0"/>
                <a:cs typeface="Nirmala UI" panose="020B0502040204020203" pitchFamily="34" charset="0"/>
              </a:rPr>
              <a:t>)</a:t>
            </a:r>
            <a:endParaRPr lang="en-US" sz="2800" b="1" dirty="0">
              <a:solidFill>
                <a:srgbClr val="00B050"/>
              </a:solidFill>
              <a:latin typeface="Nirmala UI" panose="020B0502040204020203" pitchFamily="34" charset="0"/>
              <a:cs typeface="Nirmala UI" panose="020B0502040204020203" pitchFamily="34" charset="0"/>
            </a:endParaRPr>
          </a:p>
          <a:p>
            <a:pPr>
              <a:lnSpc>
                <a:spcPct val="150000"/>
              </a:lnSpc>
            </a:pPr>
            <a:r>
              <a:rPr lang="hi-IN" sz="3600" b="1" dirty="0" smtClean="0">
                <a:solidFill>
                  <a:srgbClr val="FF0000"/>
                </a:solidFill>
                <a:latin typeface="Nirmala UI" panose="020B0502040204020203" pitchFamily="34" charset="0"/>
                <a:cs typeface="Nirmala UI" panose="020B0502040204020203" pitchFamily="34" charset="0"/>
              </a:rPr>
              <a:t>मुंशी लाल आर्य महाविद्यालय, कसबा, पुर्णिया। </a:t>
            </a:r>
            <a:endParaRPr lang="hi-IN" sz="3600" b="1" dirty="0">
              <a:solidFill>
                <a:srgbClr val="FF0000"/>
              </a:solidFill>
              <a:latin typeface="Nirmala UI" panose="020B0502040204020203" pitchFamily="34" charset="0"/>
              <a:cs typeface="Nirmala UI" panose="020B0502040204020203" pitchFamily="34" charset="0"/>
            </a:endParaRPr>
          </a:p>
          <a:p>
            <a:pPr>
              <a:lnSpc>
                <a:spcPct val="150000"/>
              </a:lnSpc>
            </a:pPr>
            <a:r>
              <a:rPr lang="hi-IN" sz="2600" b="1" dirty="0">
                <a:solidFill>
                  <a:srgbClr val="0070C0"/>
                </a:solidFill>
                <a:latin typeface="Nirmala UI" panose="020B0502040204020203" pitchFamily="34" charset="0"/>
                <a:cs typeface="Nirmala UI" panose="020B0502040204020203" pitchFamily="34" charset="0"/>
              </a:rPr>
              <a:t>हिन्दी विभाग </a:t>
            </a:r>
          </a:p>
          <a:p>
            <a:pPr>
              <a:lnSpc>
                <a:spcPct val="150000"/>
              </a:lnSpc>
            </a:pP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r>
              <a:rPr lang="hi-IN" sz="2600" b="1" dirty="0" smtClean="0">
                <a:solidFill>
                  <a:schemeClr val="accent6">
                    <a:lumMod val="50000"/>
                  </a:schemeClr>
                </a:solidFill>
                <a:latin typeface="Nirmala UI" panose="020B0502040204020203" pitchFamily="34" charset="0"/>
                <a:cs typeface="Nirmala UI" panose="020B0502040204020203" pitchFamily="34" charset="0"/>
              </a:rPr>
              <a:t>विद्यापति के पद</a:t>
            </a: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endParaRPr lang="hi-IN" sz="2600" b="1" dirty="0">
              <a:solidFill>
                <a:schemeClr val="accent6">
                  <a:lumMod val="50000"/>
                </a:schemeClr>
              </a:solidFill>
              <a:latin typeface="Nirmala UI" panose="020B0502040204020203" pitchFamily="34" charset="0"/>
              <a:cs typeface="Nirmala UI" panose="020B0502040204020203" pitchFamily="34" charset="0"/>
            </a:endParaRPr>
          </a:p>
          <a:p>
            <a:pPr>
              <a:lnSpc>
                <a:spcPct val="150000"/>
              </a:lnSpc>
            </a:pPr>
            <a:r>
              <a:rPr lang="hi-IN" sz="2600" b="1" dirty="0" smtClean="0">
                <a:solidFill>
                  <a:schemeClr val="accent6">
                    <a:lumMod val="50000"/>
                  </a:schemeClr>
                </a:solidFill>
                <a:latin typeface="Nirmala UI" panose="020B0502040204020203" pitchFamily="34" charset="0"/>
                <a:cs typeface="Nirmala UI" panose="020B0502040204020203" pitchFamily="34" charset="0"/>
              </a:rPr>
              <a:t>हरेन्द्र कुमार </a:t>
            </a:r>
            <a:endParaRPr lang="en-US" sz="2600" b="1" dirty="0">
              <a:solidFill>
                <a:schemeClr val="accent6">
                  <a:lumMod val="50000"/>
                </a:schemeClr>
              </a:solidFill>
              <a:latin typeface="Nirmala UI" panose="020B0502040204020203" pitchFamily="34" charset="0"/>
              <a:cs typeface="Nirmala UI" panose="020B0502040204020203" pitchFamily="34" charset="0"/>
            </a:endParaRPr>
          </a:p>
        </p:txBody>
      </p:sp>
    </p:spTree>
    <p:extLst>
      <p:ext uri="{BB962C8B-B14F-4D97-AF65-F5344CB8AC3E}">
        <p14:creationId xmlns:p14="http://schemas.microsoft.com/office/powerpoint/2010/main" xmlns="" val="667844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685800"/>
            <a:ext cx="7848600" cy="5410200"/>
          </a:xfrm>
        </p:spPr>
        <p:txBody>
          <a:bodyPr>
            <a:normAutofit/>
          </a:bodyPr>
          <a:lstStyle/>
          <a:p>
            <a:r>
              <a:rPr lang="hi-IN" sz="2800" b="1" u="sng" dirty="0" smtClean="0">
                <a:solidFill>
                  <a:srgbClr val="FF0000"/>
                </a:solidFill>
              </a:rPr>
              <a:t>दिनांक- 15-04-2020</a:t>
            </a:r>
          </a:p>
          <a:p>
            <a:endParaRPr lang="hi-IN" sz="2800" b="1" u="sng" dirty="0">
              <a:solidFill>
                <a:srgbClr val="FF0000"/>
              </a:solidFill>
            </a:endParaRPr>
          </a:p>
          <a:p>
            <a:r>
              <a:rPr lang="hi-IN" sz="2800" b="1" dirty="0" smtClean="0">
                <a:solidFill>
                  <a:srgbClr val="00B0F0"/>
                </a:solidFill>
              </a:rPr>
              <a:t>कतसुख </a:t>
            </a:r>
            <a:r>
              <a:rPr lang="hi-IN" sz="2800" b="1" dirty="0">
                <a:solidFill>
                  <a:srgbClr val="00B0F0"/>
                </a:solidFill>
              </a:rPr>
              <a:t>सार पाओल तुअ तीरे। </a:t>
            </a:r>
            <a:endParaRPr lang="hi-IN" sz="2800" b="1" dirty="0" smtClean="0">
              <a:solidFill>
                <a:srgbClr val="00B0F0"/>
              </a:solidFill>
            </a:endParaRPr>
          </a:p>
          <a:p>
            <a:r>
              <a:rPr lang="hi-IN" sz="2800" b="1" dirty="0" smtClean="0">
                <a:solidFill>
                  <a:srgbClr val="00B0F0"/>
                </a:solidFill>
              </a:rPr>
              <a:t>छाड़इते </a:t>
            </a:r>
            <a:r>
              <a:rPr lang="hi-IN" sz="2800" b="1" dirty="0">
                <a:solidFill>
                  <a:srgbClr val="00B0F0"/>
                </a:solidFill>
              </a:rPr>
              <a:t>निकट नयन बह नीरे।।</a:t>
            </a:r>
          </a:p>
          <a:p>
            <a:r>
              <a:rPr lang="hi-IN" sz="2800" b="1" dirty="0">
                <a:solidFill>
                  <a:srgbClr val="FF0000"/>
                </a:solidFill>
              </a:rPr>
              <a:t>कर जोरि बिनमओं बिमल तरंगे। </a:t>
            </a:r>
            <a:endParaRPr lang="hi-IN" sz="2800" b="1" dirty="0" smtClean="0">
              <a:solidFill>
                <a:srgbClr val="FF0000"/>
              </a:solidFill>
            </a:endParaRPr>
          </a:p>
          <a:p>
            <a:r>
              <a:rPr lang="hi-IN" sz="2800" b="1" dirty="0" smtClean="0">
                <a:solidFill>
                  <a:srgbClr val="FF0000"/>
                </a:solidFill>
              </a:rPr>
              <a:t>पुन </a:t>
            </a:r>
            <a:r>
              <a:rPr lang="hi-IN" sz="2800" b="1" dirty="0">
                <a:solidFill>
                  <a:srgbClr val="FF0000"/>
                </a:solidFill>
              </a:rPr>
              <a:t>दरसन होअ पुनमति गंगे।।</a:t>
            </a:r>
          </a:p>
          <a:p>
            <a:r>
              <a:rPr lang="hi-IN" sz="2800" b="1" dirty="0">
                <a:solidFill>
                  <a:srgbClr val="00B050"/>
                </a:solidFill>
              </a:rPr>
              <a:t>एक अपराध छेमब मोर जानी। </a:t>
            </a:r>
            <a:endParaRPr lang="hi-IN" sz="2800" b="1" dirty="0" smtClean="0">
              <a:solidFill>
                <a:srgbClr val="00B050"/>
              </a:solidFill>
            </a:endParaRPr>
          </a:p>
          <a:p>
            <a:r>
              <a:rPr lang="hi-IN" sz="2800" b="1" dirty="0" smtClean="0">
                <a:solidFill>
                  <a:srgbClr val="00B050"/>
                </a:solidFill>
              </a:rPr>
              <a:t>परसल </a:t>
            </a:r>
            <a:r>
              <a:rPr lang="hi-IN" sz="2800" b="1" dirty="0">
                <a:solidFill>
                  <a:srgbClr val="00B050"/>
                </a:solidFill>
              </a:rPr>
              <a:t>माए पाए तुअ पानी।।</a:t>
            </a:r>
          </a:p>
        </p:txBody>
      </p:sp>
    </p:spTree>
    <p:extLst>
      <p:ext uri="{BB962C8B-B14F-4D97-AF65-F5344CB8AC3E}">
        <p14:creationId xmlns:p14="http://schemas.microsoft.com/office/powerpoint/2010/main" xmlns="" val="667844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457200"/>
            <a:ext cx="7467600" cy="5029200"/>
          </a:xfrm>
        </p:spPr>
        <p:txBody>
          <a:bodyPr>
            <a:noAutofit/>
          </a:bodyPr>
          <a:lstStyle/>
          <a:p>
            <a:pPr algn="just"/>
            <a:r>
              <a:rPr lang="hi-IN" sz="3500" b="1" dirty="0">
                <a:solidFill>
                  <a:srgbClr val="FF0000"/>
                </a:solidFill>
              </a:rPr>
              <a:t>कवि‍ कहते हैं—हे माँ </a:t>
            </a:r>
            <a:r>
              <a:rPr lang="hi-IN" sz="3500" b="1" dirty="0" smtClean="0">
                <a:solidFill>
                  <a:srgbClr val="FF0000"/>
                </a:solidFill>
              </a:rPr>
              <a:t>गंगे! तुम्‍हारे </a:t>
            </a:r>
            <a:r>
              <a:rPr lang="hi-IN" sz="3500" b="1" dirty="0">
                <a:solidFill>
                  <a:srgbClr val="FF0000"/>
                </a:solidFill>
              </a:rPr>
              <a:t>तट पर अत्‍यधि‍क </a:t>
            </a:r>
            <a:r>
              <a:rPr lang="hi-IN" sz="3500" b="1" dirty="0" smtClean="0">
                <a:solidFill>
                  <a:srgbClr val="FF0000"/>
                </a:solidFill>
              </a:rPr>
              <a:t>सुख </a:t>
            </a:r>
            <a:r>
              <a:rPr lang="hi-IN" sz="3500" b="1" dirty="0">
                <a:solidFill>
                  <a:srgbClr val="FF0000"/>
                </a:solidFill>
              </a:rPr>
              <a:t>पाए, अब तुम्‍हारा </a:t>
            </a:r>
            <a:r>
              <a:rPr lang="hi-IN" sz="3500" b="1" dirty="0" smtClean="0">
                <a:solidFill>
                  <a:srgbClr val="FF0000"/>
                </a:solidFill>
              </a:rPr>
              <a:t>सानिध्य छूटते </a:t>
            </a:r>
            <a:r>
              <a:rPr lang="hi-IN" sz="3500" b="1" dirty="0">
                <a:solidFill>
                  <a:srgbClr val="FF0000"/>
                </a:solidFill>
              </a:rPr>
              <a:t>हुए नयनों से अश्रुधार बह रहे हैं। वि‍मल (पवि‍त्र) तरंगवाली हे माँ गंगे! मैं हाथ जोड़कर वि‍नती करता हूँ कि‍ मुझे बार-बार तुम्‍हारा पुण्‍य दर्शन होता रहे। माँ गंगे! मैं इस अपराधबोध में हूँ कि‍ मेरा पैर तुम्‍हारे पवि‍त्र जल के अन्‍दर है, मेरे इस अपराध को मेरी वि‍वशता जानकर क्षमा कर देना।</a:t>
            </a:r>
            <a:r>
              <a:rPr lang="hi-IN" sz="3500" dirty="0"/>
              <a:t> </a:t>
            </a:r>
            <a:endParaRPr lang="hi-IN" sz="3500" b="1" dirty="0">
              <a:solidFill>
                <a:srgbClr val="FF0000"/>
              </a:solidFill>
            </a:endParaRPr>
          </a:p>
        </p:txBody>
      </p:sp>
    </p:spTree>
    <p:extLst>
      <p:ext uri="{BB962C8B-B14F-4D97-AF65-F5344CB8AC3E}">
        <p14:creationId xmlns:p14="http://schemas.microsoft.com/office/powerpoint/2010/main" xmlns="" val="667844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457200"/>
            <a:ext cx="7467600" cy="5029200"/>
          </a:xfrm>
        </p:spPr>
        <p:txBody>
          <a:bodyPr>
            <a:noAutofit/>
          </a:bodyPr>
          <a:lstStyle/>
          <a:p>
            <a:endParaRPr lang="hi-IN" sz="3600" b="1" dirty="0" smtClean="0">
              <a:solidFill>
                <a:srgbClr val="FF0000"/>
              </a:solidFill>
            </a:endParaRPr>
          </a:p>
          <a:p>
            <a:r>
              <a:rPr lang="hi-IN" sz="3600" b="1" u="sng" dirty="0" smtClean="0">
                <a:solidFill>
                  <a:srgbClr val="FF0000"/>
                </a:solidFill>
              </a:rPr>
              <a:t>दिनांक-16-04-2020</a:t>
            </a:r>
            <a:endParaRPr lang="hi-IN" sz="3600" b="1" u="sng" dirty="0">
              <a:solidFill>
                <a:srgbClr val="FF0000"/>
              </a:solidFill>
            </a:endParaRPr>
          </a:p>
          <a:p>
            <a:r>
              <a:rPr lang="hi-IN" sz="3600" b="1" dirty="0" smtClean="0">
                <a:solidFill>
                  <a:srgbClr val="FF0000"/>
                </a:solidFill>
              </a:rPr>
              <a:t>कि </a:t>
            </a:r>
            <a:r>
              <a:rPr lang="hi-IN" sz="3600" b="1" dirty="0">
                <a:solidFill>
                  <a:srgbClr val="FF0000"/>
                </a:solidFill>
              </a:rPr>
              <a:t>करब जप तप जोग धेआने। </a:t>
            </a:r>
            <a:endParaRPr lang="hi-IN" sz="3600" b="1" dirty="0" smtClean="0">
              <a:solidFill>
                <a:srgbClr val="FF0000"/>
              </a:solidFill>
            </a:endParaRPr>
          </a:p>
          <a:p>
            <a:r>
              <a:rPr lang="hi-IN" sz="3600" b="1" dirty="0" smtClean="0">
                <a:solidFill>
                  <a:srgbClr val="FF0000"/>
                </a:solidFill>
              </a:rPr>
              <a:t>जनम </a:t>
            </a:r>
            <a:r>
              <a:rPr lang="hi-IN" sz="3600" b="1" dirty="0">
                <a:solidFill>
                  <a:srgbClr val="FF0000"/>
                </a:solidFill>
              </a:rPr>
              <a:t>कृतारथ एकहि सनाने।।</a:t>
            </a:r>
          </a:p>
          <a:p>
            <a:r>
              <a:rPr lang="hi-IN" sz="3600" b="1" dirty="0">
                <a:solidFill>
                  <a:srgbClr val="00B050"/>
                </a:solidFill>
              </a:rPr>
              <a:t>भनई विद्यापति समदओं तोहि‍। </a:t>
            </a:r>
            <a:endParaRPr lang="hi-IN" sz="3600" b="1" dirty="0" smtClean="0">
              <a:solidFill>
                <a:srgbClr val="00B050"/>
              </a:solidFill>
            </a:endParaRPr>
          </a:p>
          <a:p>
            <a:r>
              <a:rPr lang="hi-IN" sz="3600" b="1" dirty="0" smtClean="0">
                <a:solidFill>
                  <a:srgbClr val="00B050"/>
                </a:solidFill>
              </a:rPr>
              <a:t>अन्त </a:t>
            </a:r>
            <a:r>
              <a:rPr lang="hi-IN" sz="3600" b="1" dirty="0">
                <a:solidFill>
                  <a:srgbClr val="00B050"/>
                </a:solidFill>
              </a:rPr>
              <a:t>काल जनु बिसरह मोहि‍।।</a:t>
            </a:r>
          </a:p>
        </p:txBody>
      </p:sp>
    </p:spTree>
    <p:extLst>
      <p:ext uri="{BB962C8B-B14F-4D97-AF65-F5344CB8AC3E}">
        <p14:creationId xmlns:p14="http://schemas.microsoft.com/office/powerpoint/2010/main" xmlns="" val="667844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28600"/>
            <a:ext cx="8534400" cy="6248400"/>
          </a:xfrm>
        </p:spPr>
        <p:txBody>
          <a:bodyPr>
            <a:noAutofit/>
          </a:bodyPr>
          <a:lstStyle/>
          <a:p>
            <a:pPr algn="just"/>
            <a:r>
              <a:rPr lang="hi-IN" sz="2600" b="1" dirty="0" smtClean="0">
                <a:solidFill>
                  <a:srgbClr val="FF0000"/>
                </a:solidFill>
              </a:rPr>
              <a:t>हे </a:t>
            </a:r>
            <a:r>
              <a:rPr lang="hi-IN" sz="2600" b="1" dirty="0">
                <a:solidFill>
                  <a:srgbClr val="FF0000"/>
                </a:solidFill>
              </a:rPr>
              <a:t>माते! मैं कोई जप-तप-योग-ध्‍यान क्‍या करूँ? तुम्‍हारी पवि‍त्र धारा में एक ही स्‍नान से पूरा जन्‍म सफल (कृतारथ) हो जाता है। वि‍द्यापति‍ कहते हैं—हे गंगा मैया! जाते-जाते मैं तुम्‍हे यह वि‍दाई </a:t>
            </a:r>
            <a:r>
              <a:rPr lang="hi-IN" sz="2600" b="1" dirty="0" smtClean="0">
                <a:solidFill>
                  <a:srgbClr val="FF0000"/>
                </a:solidFill>
              </a:rPr>
              <a:t>गीत  </a:t>
            </a:r>
            <a:r>
              <a:rPr lang="hi-IN" sz="2600" b="1" dirty="0">
                <a:solidFill>
                  <a:srgbClr val="FF0000"/>
                </a:solidFill>
              </a:rPr>
              <a:t>सुना रहा हूँ, मेरे जीवन के इन अन्‍ति‍म क्षणों में कृपा कर मुझे भूल न जाना</a:t>
            </a:r>
            <a:r>
              <a:rPr lang="hi-IN" sz="2600" b="1" dirty="0" smtClean="0">
                <a:solidFill>
                  <a:srgbClr val="FF0000"/>
                </a:solidFill>
              </a:rPr>
              <a:t>।</a:t>
            </a:r>
          </a:p>
          <a:p>
            <a:pPr algn="just"/>
            <a:r>
              <a:rPr lang="hi-IN" sz="2600" b="1" dirty="0">
                <a:solidFill>
                  <a:srgbClr val="FF0000"/>
                </a:solidFill>
              </a:rPr>
              <a:t>इस पद के साथ वि‍द्यापति‍ के जीवन की एक दन्‍तकथा जुड़ी हुई है। कहते हैं कि‍ जब उनके जीवन का अन्‍त समय आया तो वे देह त्‍याग हेतु गंगातट को चले थे। अधि‍कांश दूरी तय हो चुकी थी, गंगातट थोड़ी ही दूर रह गया, तो कवि‍ ने साथ आए सगे-सम्‍बन्‍धि‍यों से रुक जाने को कहा। फि‍र गुहार लगाई कि‍ जि‍स गंगा माँ की शरण में जाने हेतु मैंने इतनी दूरी तय की है, वह माँ गंगे अब अपने थके हुए पुत्र को दर्शन देने इतनी-सी दूरी तय कर आ नहीं जाएँगीं? अवश्‍य आएँगीं।...और लोगों ने देखा कि‍ पलक झपकते गंगा नदी की धारा मुड़कर वहाँ आ गई। और महाकवि‍ ने यह गंगा-स्‍तुति‍ की।</a:t>
            </a:r>
          </a:p>
          <a:p>
            <a:endParaRPr lang="hi-IN" sz="2600" dirty="0"/>
          </a:p>
        </p:txBody>
      </p:sp>
    </p:spTree>
    <p:extLst>
      <p:ext uri="{BB962C8B-B14F-4D97-AF65-F5344CB8AC3E}">
        <p14:creationId xmlns:p14="http://schemas.microsoft.com/office/powerpoint/2010/main" xmlns="" val="667844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106</Words>
  <Application>Microsoft Office PowerPoint</Application>
  <PresentationFormat>On-screen Show (4:3)</PresentationFormat>
  <Paragraphs>22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4</cp:revision>
  <dcterms:created xsi:type="dcterms:W3CDTF">2020-04-16T05:39:00Z</dcterms:created>
  <dcterms:modified xsi:type="dcterms:W3CDTF">2020-04-16T06:03:35Z</dcterms:modified>
</cp:coreProperties>
</file>