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A92A8-7A24-43E8-A720-9ADC49B07DB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8F2F-4936-42BE-861C-EE57369E8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2362201"/>
          </a:xfrm>
        </p:spPr>
        <p:txBody>
          <a:bodyPr>
            <a:normAutofit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Radical axis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Lecture-12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7543800" cy="3048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Radical axis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Define radical axis and find the equation of the radical axis of two given circles.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Definition: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radical axis of two circles is the locus of a point which moves in a plane such that the length of the tangents drawn from it to the circles are equal.                P(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i.e. PQ=PR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781800" y="4953000"/>
            <a:ext cx="1524000" cy="1447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00600" y="5181600"/>
            <a:ext cx="1219200" cy="1143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572000" y="4267200"/>
            <a:ext cx="18288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400800" y="4267200"/>
            <a:ext cx="2362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028406" y="5486400"/>
            <a:ext cx="27439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572000" y="4876800"/>
            <a:ext cx="460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Q</a:t>
            </a:r>
            <a:endParaRPr lang="en-US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8001000" y="4724401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   </a:t>
            </a:r>
            <a:endParaRPr lang="en-US" sz="3200" dirty="0"/>
          </a:p>
        </p:txBody>
      </p:sp>
      <p:sp>
        <p:nvSpPr>
          <p:cNvPr id="11" name="Oval 10"/>
          <p:cNvSpPr/>
          <p:nvPr/>
        </p:nvSpPr>
        <p:spPr>
          <a:xfrm flipV="1">
            <a:off x="5334000" y="5638800"/>
            <a:ext cx="76200" cy="76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67600" y="56388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 of Radical axis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the equations of two circles be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P(h, k) be any moving point in the plane, then by the definition of radical axis,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0200" y="1981200"/>
          <a:ext cx="5715000" cy="1066800"/>
        </p:xfrm>
        <a:graphic>
          <a:graphicData uri="http://schemas.openxmlformats.org/presentationml/2006/ole">
            <p:oleObj spid="_x0000_s1026" name="Equation" r:id="rId3" imgW="2438280" imgH="4824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0" y="4375150"/>
          <a:ext cx="7772400" cy="1720850"/>
        </p:xfrm>
        <a:graphic>
          <a:graphicData uri="http://schemas.openxmlformats.org/presentationml/2006/ole">
            <p:oleObj spid="_x0000_s1027" name="Equation" r:id="rId4" imgW="3416040" imgH="93960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 of Radical 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181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Therefore the locus of the point P(h, k)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which is the required equation of the radical axis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 the equation of the radical axis of two circles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33600" y="2057400"/>
          <a:ext cx="4114800" cy="457200"/>
        </p:xfrm>
        <a:graphic>
          <a:graphicData uri="http://schemas.openxmlformats.org/presentationml/2006/ole">
            <p:oleObj spid="_x0000_s16386" name="Equation" r:id="rId3" imgW="2260440" imgH="2286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95400" y="3810000"/>
          <a:ext cx="5894388" cy="1447800"/>
        </p:xfrm>
        <a:graphic>
          <a:graphicData uri="http://schemas.openxmlformats.org/presentationml/2006/ole">
            <p:oleObj spid="_x0000_s16387" name="Equation" r:id="rId4" imgW="2260440" imgH="6858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57450" y="5486400"/>
          <a:ext cx="5086350" cy="990600"/>
        </p:xfrm>
        <a:graphic>
          <a:graphicData uri="http://schemas.openxmlformats.org/presentationml/2006/ole">
            <p:oleObj spid="_x0000_s16388" name="Equation" r:id="rId5" imgW="2158920" imgH="4824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 of perpendicularity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Show that the radical axis of two circles is perpendicular to line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(line segment joining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these circles.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 Let the equations of two circles be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Centre of circle (1) is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Centre of circle (2) is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Slope of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3429000"/>
          <a:ext cx="4724400" cy="914400"/>
        </p:xfrm>
        <a:graphic>
          <a:graphicData uri="http://schemas.openxmlformats.org/presentationml/2006/ole">
            <p:oleObj spid="_x0000_s17410" name="Equation" r:id="rId3" imgW="2438280" imgH="4824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52900" y="4648200"/>
          <a:ext cx="1790700" cy="457200"/>
        </p:xfrm>
        <a:graphic>
          <a:graphicData uri="http://schemas.openxmlformats.org/presentationml/2006/ole">
            <p:oleObj spid="_x0000_s17411" name="Equation" r:id="rId4" imgW="901440" imgH="2286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97375" y="5257800"/>
          <a:ext cx="1579563" cy="457200"/>
        </p:xfrm>
        <a:graphic>
          <a:graphicData uri="http://schemas.openxmlformats.org/presentationml/2006/ole">
            <p:oleObj spid="_x0000_s17412" name="Equation" r:id="rId5" imgW="939600" imgH="2286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373313" y="5715000"/>
          <a:ext cx="4624387" cy="838200"/>
        </p:xfrm>
        <a:graphic>
          <a:graphicData uri="http://schemas.openxmlformats.org/presentationml/2006/ole">
            <p:oleObj spid="_x0000_s17413" name="Equation" r:id="rId6" imgW="2349360" imgH="43164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 of perpendicularity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equation of the radical axis AB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slope of the radical</a:t>
            </a:r>
          </a:p>
          <a:p>
            <a:pPr>
              <a:buNone/>
            </a:pPr>
            <a:r>
              <a:rPr lang="en-US" dirty="0" smtClean="0"/>
              <a:t>axis</a:t>
            </a:r>
          </a:p>
          <a:p>
            <a:pPr>
              <a:buNone/>
            </a:pPr>
            <a:r>
              <a:rPr lang="en-US" dirty="0" smtClean="0"/>
              <a:t>Now,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343400" y="2743200"/>
            <a:ext cx="2362200" cy="2209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</a:t>
            </a:r>
            <a:endParaRPr lang="en-US" sz="3200" dirty="0"/>
          </a:p>
        </p:txBody>
      </p:sp>
      <p:sp>
        <p:nvSpPr>
          <p:cNvPr id="6" name="Oval 5"/>
          <p:cNvSpPr/>
          <p:nvPr/>
        </p:nvSpPr>
        <p:spPr>
          <a:xfrm>
            <a:off x="7162800" y="3200400"/>
            <a:ext cx="1600200" cy="1524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12" name="Straight Connector 11"/>
          <p:cNvCxnSpPr>
            <a:endCxn id="23" idx="1"/>
          </p:cNvCxnSpPr>
          <p:nvPr/>
        </p:nvCxnSpPr>
        <p:spPr>
          <a:xfrm>
            <a:off x="5638800" y="3810000"/>
            <a:ext cx="2206618" cy="63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410200" y="3886200"/>
            <a:ext cx="30487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05600" y="19812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755316" y="5181600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7845418" y="3581400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2514600"/>
            <a:ext cx="2096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Radical axis</a:t>
            </a:r>
            <a:endParaRPr lang="en-US" sz="32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1981200" y="2209800"/>
          <a:ext cx="3962400" cy="457200"/>
        </p:xfrm>
        <a:graphic>
          <a:graphicData uri="http://schemas.openxmlformats.org/presentationml/2006/ole">
            <p:oleObj spid="_x0000_s18437" name="Equation" r:id="rId3" imgW="2260440" imgH="228600" progId="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295400" y="3352800"/>
          <a:ext cx="2438400" cy="838200"/>
        </p:xfrm>
        <a:graphic>
          <a:graphicData uri="http://schemas.openxmlformats.org/presentationml/2006/ole">
            <p:oleObj spid="_x0000_s18438" name="Equation" r:id="rId4" imgW="1358640" imgH="431640" progId="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52425" y="4621213"/>
          <a:ext cx="4752975" cy="1322387"/>
        </p:xfrm>
        <a:graphic>
          <a:graphicData uri="http://schemas.openxmlformats.org/presentationml/2006/ole">
            <p:oleObj spid="_x0000_s18439" name="Equation" r:id="rId5" imgW="2070000" imgH="71100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equation of the radical axis and the length of the common chord of two circles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Find the equation of the circle whose diameter is the common chord of the circles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equation of the circle whose diameter is the common chord of the circles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2362200"/>
          <a:ext cx="7010400" cy="533400"/>
        </p:xfrm>
        <a:graphic>
          <a:graphicData uri="http://schemas.openxmlformats.org/presentationml/2006/ole">
            <p:oleObj spid="_x0000_s19458" name="Equation" r:id="rId3" imgW="3251160" imgH="2286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71600" y="4114800"/>
          <a:ext cx="6400800" cy="533400"/>
        </p:xfrm>
        <a:graphic>
          <a:graphicData uri="http://schemas.openxmlformats.org/presentationml/2006/ole">
            <p:oleObj spid="_x0000_s19459" name="Equation" r:id="rId4" imgW="3238200" imgH="2286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05000" y="5791200"/>
          <a:ext cx="5257800" cy="457200"/>
        </p:xfrm>
        <a:graphic>
          <a:graphicData uri="http://schemas.openxmlformats.org/presentationml/2006/ole">
            <p:oleObj spid="_x0000_s19460" name="Equation" r:id="rId5" imgW="2425680" imgH="22860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288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Radical axis Lecture-12  UG (B.Sc., Part-1) </vt:lpstr>
      <vt:lpstr>Radical axis</vt:lpstr>
      <vt:lpstr>Equation of Radical axis</vt:lpstr>
      <vt:lpstr>Equation of Radical axis</vt:lpstr>
      <vt:lpstr>Condition of perpendicularity</vt:lpstr>
      <vt:lpstr>Condition of perpendicularity</vt:lpstr>
      <vt:lpstr>Problems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ADMIN</cp:lastModifiedBy>
  <cp:revision>32</cp:revision>
  <dcterms:created xsi:type="dcterms:W3CDTF">2020-04-12T10:40:01Z</dcterms:created>
  <dcterms:modified xsi:type="dcterms:W3CDTF">2020-04-16T06:05:09Z</dcterms:modified>
</cp:coreProperties>
</file>