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P</a:t>
            </a:r>
            <a:r>
              <a:rPr altLang="zh-CN" lang="en-US"/>
              <a:t>p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o</a:t>
            </a:r>
            <a:r>
              <a:rPr altLang="zh-CN" lang="en-US"/>
              <a:t>g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h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(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s</a:t>
            </a:r>
            <a:r>
              <a:rPr altLang="zh-CN" lang="en-US"/>
              <a:t>)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2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4</a:t>
            </a:r>
            <a:r>
              <a:rPr altLang="zh-CN" lang="en-US"/>
              <a:t>,</a:t>
            </a:r>
            <a:r>
              <a:rPr altLang="zh-CN" lang="en-US"/>
              <a:t>u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4</a:t>
            </a:r>
            <a:r>
              <a:rPr altLang="zh-CN" lang="en-US"/>
              <a:t>,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p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:</a:t>
            </a:r>
            <a:r>
              <a:rPr altLang="zh-CN" lang="en-US"/>
              <a:t>F</a:t>
            </a:r>
            <a:r>
              <a:rPr altLang="zh-CN" lang="en-US"/>
              <a:t>a</a:t>
            </a:r>
            <a:r>
              <a:rPr altLang="zh-CN" lang="en-US"/>
              <a:t>c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f</a:t>
            </a:r>
            <a:r>
              <a:rPr altLang="zh-CN" lang="en-US"/>
              <a:t>f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l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b</a:t>
            </a:r>
            <a:r>
              <a:rPr altLang="zh-CN" lang="en-US"/>
              <a:t>u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5833" lnSpcReduction="20000"/>
          </a:bodyPr>
          <a:p>
            <a:r>
              <a:rPr altLang="zh-CN" lang="en-US"/>
              <a:t>B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j</a:t>
            </a:r>
            <a:r>
              <a:rPr altLang="zh-CN" lang="en-US"/>
              <a:t>y</a:t>
            </a:r>
            <a:r>
              <a:rPr altLang="zh-CN" lang="en-US"/>
              <a:t>o</a:t>
            </a:r>
            <a:r>
              <a:rPr altLang="zh-CN" lang="en-US"/>
              <a:t>t</a:t>
            </a:r>
            <a:r>
              <a:rPr altLang="zh-CN" lang="en-US"/>
              <a:t>s</a:t>
            </a:r>
            <a:r>
              <a:rPr altLang="zh-CN" lang="en-US"/>
              <a:t>n</a:t>
            </a:r>
            <a:r>
              <a:rPr altLang="zh-CN" lang="en-US"/>
              <a:t>a</a:t>
            </a:r>
            <a:endParaRPr altLang="zh-CN" lang="en-US"/>
          </a:p>
          <a:p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r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e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b</a:t>
            </a:r>
            <a:r>
              <a:rPr altLang="zh-CN" lang="en-US"/>
              <a:t>a</a:t>
            </a:r>
            <a:endParaRPr altLang="zh-CN" lang="en-US"/>
          </a:p>
          <a:p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U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y</a:t>
            </a:r>
            <a:r>
              <a:rPr altLang="zh-CN" lang="en-US"/>
              <a:t>,</a:t>
            </a:r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a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44000" cy="6857999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2015-05-11T22:30:45Z</dcterms:created>
  <dcterms:modified xsi:type="dcterms:W3CDTF">2020-04-30T06:50:50Z</dcterms:modified>
</cp:coreProperties>
</file>