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P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(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s</a:t>
            </a:r>
            <a:r>
              <a:rPr altLang="zh-CN" lang="en-US"/>
              <a:t>)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2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:</a:t>
            </a:r>
            <a:r>
              <a:rPr altLang="zh-CN" lang="en-US"/>
              <a:t>F</a:t>
            </a:r>
            <a:r>
              <a:rPr altLang="zh-CN" lang="en-US"/>
              <a:t>a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f</a:t>
            </a:r>
            <a:r>
              <a:rPr altLang="zh-CN" lang="en-US"/>
              <a:t>f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g</a:t>
            </a:r>
            <a:r>
              <a:rPr altLang="zh-CN" lang="en-US"/>
              <a:t> </a:t>
            </a:r>
            <a:r>
              <a:rPr altLang="zh-CN" lang="en-US"/>
              <a:t>w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l</a:t>
            </a:r>
            <a:r>
              <a:rPr altLang="zh-CN" lang="en-US"/>
              <a:t>d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b</a:t>
            </a:r>
            <a:r>
              <a:rPr altLang="zh-CN" lang="en-US"/>
              <a:t>u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B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j</a:t>
            </a:r>
            <a:r>
              <a:rPr altLang="zh-CN" lang="en-US"/>
              <a:t>y</a:t>
            </a:r>
            <a:r>
              <a:rPr altLang="zh-CN" lang="en-US"/>
              <a:t>o</a:t>
            </a:r>
            <a:r>
              <a:rPr altLang="zh-CN" lang="en-US"/>
              <a:t>t</a:t>
            </a:r>
            <a:r>
              <a:rPr altLang="zh-CN" lang="en-US"/>
              <a:t>s</a:t>
            </a:r>
            <a:r>
              <a:rPr altLang="zh-CN" lang="en-US"/>
              <a:t>n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r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y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a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2020-04-30T06:50:50Z</dcterms:modified>
</cp:coreProperties>
</file>