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varScale="1">
        <p:scale>
          <a:sx n="47" d="100"/>
          <a:sy n="47" d="100"/>
        </p:scale>
        <p:origin x="-966"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60"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61"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62"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63"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64"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65"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1122363"/>
            <a:ext cx="7772400" cy="2387600"/>
          </a:xfrm>
        </p:spPr>
        <p:txBody>
          <a:bodyPr anchor="b"/>
          <a:lstStyle>
            <a:lvl1pPr algn="ctr">
              <a:defRPr sz="6000"/>
            </a:lvl1pPr>
          </a:lstStyle>
          <a:p>
            <a:r>
              <a:rPr lang="en-US" altLang="zh-CN" smtClean="0"/>
              <a:t>Click to edit Master title style</a:t>
            </a:r>
            <a:endParaRPr lang="en-US" dirty="0"/>
          </a:p>
        </p:txBody>
      </p:sp>
      <p:sp>
        <p:nvSpPr>
          <p:cNvPr id="1048582"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smtClean="0"/>
              <a:t>Click to edit Master subtitle style</a:t>
            </a:r>
            <a:endParaRPr lang="en-US" dirty="0"/>
          </a:p>
        </p:txBody>
      </p:sp>
      <p:sp>
        <p:nvSpPr>
          <p:cNvPr id="1048583" name="Date Placeholder 3"/>
          <p:cNvSpPr>
            <a:spLocks noGrp="1"/>
          </p:cNvSpPr>
          <p:nvPr>
            <p:ph type="dt" sz="half" idx="10"/>
          </p:nvPr>
        </p:nvSpPr>
        <p:spPr/>
        <p:txBody>
          <a:bodyPr/>
          <a:lstStyle/>
          <a:p>
            <a:fld id="{70BC1078-46ED-40F9-8930-935BAD7C2B02}" type="datetimeFigureOut">
              <a:rPr lang="zh-CN" altLang="en-US" smtClean="0"/>
              <a:pPr/>
              <a:t>2020/4/24</a:t>
            </a:fld>
            <a:endParaRPr lang="zh-CN" altLang="en-US"/>
          </a:p>
        </p:txBody>
      </p:sp>
      <p:sp>
        <p:nvSpPr>
          <p:cNvPr id="1048584" name="Footer Placeholder 4"/>
          <p:cNvSpPr>
            <a:spLocks noGrp="1"/>
          </p:cNvSpPr>
          <p:nvPr>
            <p:ph type="ftr" sz="quarter" idx="11"/>
          </p:nvPr>
        </p:nvSpPr>
        <p:spPr/>
        <p:txBody>
          <a:bodyPr/>
          <a:lstStyle/>
          <a:p>
            <a:endParaRPr lang="zh-CN" altLang="en-US"/>
          </a:p>
        </p:txBody>
      </p:sp>
      <p:sp>
        <p:nvSpPr>
          <p:cNvPr id="1048585"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30" name="Title 1"/>
          <p:cNvSpPr>
            <a:spLocks noGrp="1"/>
          </p:cNvSpPr>
          <p:nvPr>
            <p:ph type="title"/>
          </p:nvPr>
        </p:nvSpPr>
        <p:spPr/>
        <p:txBody>
          <a:bodyPr/>
          <a:lstStyle/>
          <a:p>
            <a:r>
              <a:rPr lang="en-US" altLang="zh-CN" smtClean="0"/>
              <a:t>Click to edit Master title style</a:t>
            </a:r>
            <a:endParaRPr lang="en-US" dirty="0"/>
          </a:p>
        </p:txBody>
      </p:sp>
      <p:sp>
        <p:nvSpPr>
          <p:cNvPr id="1048631"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32" name="Date Placeholder 3"/>
          <p:cNvSpPr>
            <a:spLocks noGrp="1"/>
          </p:cNvSpPr>
          <p:nvPr>
            <p:ph type="dt" sz="half" idx="10"/>
          </p:nvPr>
        </p:nvSpPr>
        <p:spPr/>
        <p:txBody>
          <a:bodyPr/>
          <a:lstStyle/>
          <a:p>
            <a:fld id="{70BC1078-46ED-40F9-8930-935BAD7C2B02}" type="datetimeFigureOut">
              <a:rPr lang="zh-CN" altLang="en-US" smtClean="0"/>
              <a:pPr/>
              <a:t>2020/4/24</a:t>
            </a:fld>
            <a:endParaRPr lang="zh-CN" altLang="en-US"/>
          </a:p>
        </p:txBody>
      </p:sp>
      <p:sp>
        <p:nvSpPr>
          <p:cNvPr id="1048633" name="Footer Placeholder 4"/>
          <p:cNvSpPr>
            <a:spLocks noGrp="1"/>
          </p:cNvSpPr>
          <p:nvPr>
            <p:ph type="ftr" sz="quarter" idx="11"/>
          </p:nvPr>
        </p:nvSpPr>
        <p:spPr/>
        <p:txBody>
          <a:bodyPr/>
          <a:lstStyle/>
          <a:p>
            <a:endParaRPr lang="zh-CN" altLang="en-US"/>
          </a:p>
        </p:txBody>
      </p:sp>
      <p:sp>
        <p:nvSpPr>
          <p:cNvPr id="1048634"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14" name="Vertical Title 1"/>
          <p:cNvSpPr>
            <a:spLocks noGrp="1"/>
          </p:cNvSpPr>
          <p:nvPr>
            <p:ph type="title" orient="vert"/>
          </p:nvPr>
        </p:nvSpPr>
        <p:spPr>
          <a:xfrm>
            <a:off x="6543675" y="365125"/>
            <a:ext cx="1971675" cy="5811838"/>
          </a:xfrm>
        </p:spPr>
        <p:txBody>
          <a:bodyPr vert="eaVert"/>
          <a:lstStyle/>
          <a:p>
            <a:r>
              <a:rPr lang="en-US" altLang="zh-CN" smtClean="0"/>
              <a:t>Click to edit Master title style</a:t>
            </a:r>
            <a:endParaRPr lang="en-US" dirty="0"/>
          </a:p>
        </p:txBody>
      </p:sp>
      <p:sp>
        <p:nvSpPr>
          <p:cNvPr id="1048615" name="Vertical Text Placeholder 2"/>
          <p:cNvSpPr>
            <a:spLocks noGrp="1"/>
          </p:cNvSpPr>
          <p:nvPr>
            <p:ph type="body" orient="vert" idx="1"/>
          </p:nvPr>
        </p:nvSpPr>
        <p:spPr>
          <a:xfrm>
            <a:off x="628650" y="365125"/>
            <a:ext cx="5800725" cy="5811838"/>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16" name="Date Placeholder 3"/>
          <p:cNvSpPr>
            <a:spLocks noGrp="1"/>
          </p:cNvSpPr>
          <p:nvPr>
            <p:ph type="dt" sz="half" idx="10"/>
          </p:nvPr>
        </p:nvSpPr>
        <p:spPr/>
        <p:txBody>
          <a:bodyPr/>
          <a:lstStyle/>
          <a:p>
            <a:fld id="{70BC1078-46ED-40F9-8930-935BAD7C2B02}" type="datetimeFigureOut">
              <a:rPr lang="zh-CN" altLang="en-US" smtClean="0"/>
              <a:pPr/>
              <a:t>2020/4/24</a:t>
            </a:fld>
            <a:endParaRPr lang="zh-CN" altLang="en-US"/>
          </a:p>
        </p:txBody>
      </p:sp>
      <p:sp>
        <p:nvSpPr>
          <p:cNvPr id="1048617" name="Footer Placeholder 4"/>
          <p:cNvSpPr>
            <a:spLocks noGrp="1"/>
          </p:cNvSpPr>
          <p:nvPr>
            <p:ph type="ftr" sz="quarter" idx="11"/>
          </p:nvPr>
        </p:nvSpPr>
        <p:spPr/>
        <p:txBody>
          <a:bodyPr/>
          <a:lstStyle/>
          <a:p>
            <a:endParaRPr lang="zh-CN" altLang="en-US"/>
          </a:p>
        </p:txBody>
      </p:sp>
      <p:sp>
        <p:nvSpPr>
          <p:cNvPr id="1048618"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619" name="Title 1"/>
          <p:cNvSpPr>
            <a:spLocks noGrp="1"/>
          </p:cNvSpPr>
          <p:nvPr>
            <p:ph type="title"/>
          </p:nvPr>
        </p:nvSpPr>
        <p:spPr/>
        <p:txBody>
          <a:bodyPr/>
          <a:lstStyle/>
          <a:p>
            <a:r>
              <a:rPr lang="en-US" altLang="zh-CN" smtClean="0"/>
              <a:t>Click to edit Master title style</a:t>
            </a:r>
            <a:endParaRPr lang="en-US" dirty="0"/>
          </a:p>
        </p:txBody>
      </p:sp>
      <p:sp>
        <p:nvSpPr>
          <p:cNvPr id="1048620"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21" name="Date Placeholder 3"/>
          <p:cNvSpPr>
            <a:spLocks noGrp="1"/>
          </p:cNvSpPr>
          <p:nvPr>
            <p:ph type="dt" sz="half" idx="10"/>
          </p:nvPr>
        </p:nvSpPr>
        <p:spPr/>
        <p:txBody>
          <a:bodyPr/>
          <a:lstStyle/>
          <a:p>
            <a:fld id="{70BC1078-46ED-40F9-8930-935BAD7C2B02}" type="datetimeFigureOut">
              <a:rPr lang="zh-CN" altLang="en-US" smtClean="0"/>
              <a:pPr/>
              <a:t>2020/4/24</a:t>
            </a:fld>
            <a:endParaRPr lang="zh-CN" altLang="en-US"/>
          </a:p>
        </p:txBody>
      </p:sp>
      <p:sp>
        <p:nvSpPr>
          <p:cNvPr id="1048622" name="Footer Placeholder 4"/>
          <p:cNvSpPr>
            <a:spLocks noGrp="1"/>
          </p:cNvSpPr>
          <p:nvPr>
            <p:ph type="ftr" sz="quarter" idx="11"/>
          </p:nvPr>
        </p:nvSpPr>
        <p:spPr/>
        <p:txBody>
          <a:bodyPr/>
          <a:lstStyle/>
          <a:p>
            <a:endParaRPr lang="zh-CN" altLang="en-US"/>
          </a:p>
        </p:txBody>
      </p:sp>
      <p:sp>
        <p:nvSpPr>
          <p:cNvPr id="1048623"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35" name="Title 1"/>
          <p:cNvSpPr>
            <a:spLocks noGrp="1"/>
          </p:cNvSpPr>
          <p:nvPr>
            <p:ph type="title"/>
          </p:nvPr>
        </p:nvSpPr>
        <p:spPr>
          <a:xfrm>
            <a:off x="623888" y="1709739"/>
            <a:ext cx="7886700" cy="2852737"/>
          </a:xfrm>
        </p:spPr>
        <p:txBody>
          <a:bodyPr anchor="b"/>
          <a:lstStyle>
            <a:lvl1pPr>
              <a:defRPr sz="6000"/>
            </a:lvl1pPr>
          </a:lstStyle>
          <a:p>
            <a:r>
              <a:rPr lang="en-US" altLang="zh-CN" smtClean="0"/>
              <a:t>Click to edit Master title style</a:t>
            </a:r>
            <a:endParaRPr lang="en-US" dirty="0"/>
          </a:p>
        </p:txBody>
      </p:sp>
      <p:sp>
        <p:nvSpPr>
          <p:cNvPr id="1048636"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smtClean="0"/>
              <a:t>Click to edit Master text styles</a:t>
            </a:r>
          </a:p>
        </p:txBody>
      </p:sp>
      <p:sp>
        <p:nvSpPr>
          <p:cNvPr id="1048637" name="Date Placeholder 3"/>
          <p:cNvSpPr>
            <a:spLocks noGrp="1"/>
          </p:cNvSpPr>
          <p:nvPr>
            <p:ph type="dt" sz="half" idx="10"/>
          </p:nvPr>
        </p:nvSpPr>
        <p:spPr/>
        <p:txBody>
          <a:bodyPr/>
          <a:lstStyle/>
          <a:p>
            <a:fld id="{70BC1078-46ED-40F9-8930-935BAD7C2B02}" type="datetimeFigureOut">
              <a:rPr lang="zh-CN" altLang="en-US" smtClean="0"/>
              <a:pPr/>
              <a:t>2020/4/24</a:t>
            </a:fld>
            <a:endParaRPr lang="zh-CN" altLang="en-US"/>
          </a:p>
        </p:txBody>
      </p:sp>
      <p:sp>
        <p:nvSpPr>
          <p:cNvPr id="1048638" name="Footer Placeholder 4"/>
          <p:cNvSpPr>
            <a:spLocks noGrp="1"/>
          </p:cNvSpPr>
          <p:nvPr>
            <p:ph type="ftr" sz="quarter" idx="11"/>
          </p:nvPr>
        </p:nvSpPr>
        <p:spPr/>
        <p:txBody>
          <a:bodyPr/>
          <a:lstStyle/>
          <a:p>
            <a:endParaRPr lang="zh-CN" altLang="en-US"/>
          </a:p>
        </p:txBody>
      </p:sp>
      <p:sp>
        <p:nvSpPr>
          <p:cNvPr id="1048639"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40" name="Title 1"/>
          <p:cNvSpPr>
            <a:spLocks noGrp="1"/>
          </p:cNvSpPr>
          <p:nvPr>
            <p:ph type="title"/>
          </p:nvPr>
        </p:nvSpPr>
        <p:spPr/>
        <p:txBody>
          <a:bodyPr/>
          <a:lstStyle/>
          <a:p>
            <a:r>
              <a:rPr lang="en-US" altLang="zh-CN" smtClean="0"/>
              <a:t>Click to edit Master title style</a:t>
            </a:r>
            <a:endParaRPr lang="en-US" dirty="0"/>
          </a:p>
        </p:txBody>
      </p:sp>
      <p:sp>
        <p:nvSpPr>
          <p:cNvPr id="1048641" name="Content Placeholder 2"/>
          <p:cNvSpPr>
            <a:spLocks noGrp="1"/>
          </p:cNvSpPr>
          <p:nvPr>
            <p:ph sz="half" idx="1"/>
          </p:nvPr>
        </p:nvSpPr>
        <p:spPr>
          <a:xfrm>
            <a:off x="6286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42" name="Content Placeholder 3"/>
          <p:cNvSpPr>
            <a:spLocks noGrp="1"/>
          </p:cNvSpPr>
          <p:nvPr>
            <p:ph sz="half" idx="2"/>
          </p:nvPr>
        </p:nvSpPr>
        <p:spPr>
          <a:xfrm>
            <a:off x="46291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43" name="Date Placeholder 4"/>
          <p:cNvSpPr>
            <a:spLocks noGrp="1"/>
          </p:cNvSpPr>
          <p:nvPr>
            <p:ph type="dt" sz="half" idx="10"/>
          </p:nvPr>
        </p:nvSpPr>
        <p:spPr/>
        <p:txBody>
          <a:bodyPr/>
          <a:lstStyle/>
          <a:p>
            <a:fld id="{70BC1078-46ED-40F9-8930-935BAD7C2B02}" type="datetimeFigureOut">
              <a:rPr lang="zh-CN" altLang="en-US" smtClean="0"/>
              <a:pPr/>
              <a:t>2020/4/24</a:t>
            </a:fld>
            <a:endParaRPr lang="zh-CN" altLang="en-US"/>
          </a:p>
        </p:txBody>
      </p:sp>
      <p:sp>
        <p:nvSpPr>
          <p:cNvPr id="1048644" name="Footer Placeholder 5"/>
          <p:cNvSpPr>
            <a:spLocks noGrp="1"/>
          </p:cNvSpPr>
          <p:nvPr>
            <p:ph type="ftr" sz="quarter" idx="11"/>
          </p:nvPr>
        </p:nvSpPr>
        <p:spPr/>
        <p:txBody>
          <a:bodyPr/>
          <a:lstStyle/>
          <a:p>
            <a:endParaRPr lang="zh-CN" altLang="en-US"/>
          </a:p>
        </p:txBody>
      </p:sp>
      <p:sp>
        <p:nvSpPr>
          <p:cNvPr id="1048645"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46" name="Title 1"/>
          <p:cNvSpPr>
            <a:spLocks noGrp="1"/>
          </p:cNvSpPr>
          <p:nvPr>
            <p:ph type="title"/>
          </p:nvPr>
        </p:nvSpPr>
        <p:spPr>
          <a:xfrm>
            <a:off x="629841" y="365126"/>
            <a:ext cx="7886700" cy="1325563"/>
          </a:xfrm>
        </p:spPr>
        <p:txBody>
          <a:bodyPr/>
          <a:lstStyle/>
          <a:p>
            <a:r>
              <a:rPr lang="en-US" altLang="zh-CN" smtClean="0"/>
              <a:t>Click to edit Master title style</a:t>
            </a:r>
            <a:endParaRPr lang="en-US" dirty="0"/>
          </a:p>
        </p:txBody>
      </p:sp>
      <p:sp>
        <p:nvSpPr>
          <p:cNvPr id="1048647"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8648" name="Content Placeholder 3"/>
          <p:cNvSpPr>
            <a:spLocks noGrp="1"/>
          </p:cNvSpPr>
          <p:nvPr>
            <p:ph sz="half" idx="2"/>
          </p:nvPr>
        </p:nvSpPr>
        <p:spPr>
          <a:xfrm>
            <a:off x="629842" y="2505075"/>
            <a:ext cx="3868340"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49"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8650" name="Content Placeholder 5"/>
          <p:cNvSpPr>
            <a:spLocks noGrp="1"/>
          </p:cNvSpPr>
          <p:nvPr>
            <p:ph sz="quarter" idx="4"/>
          </p:nvPr>
        </p:nvSpPr>
        <p:spPr>
          <a:xfrm>
            <a:off x="4629150" y="2505075"/>
            <a:ext cx="3887391"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51" name="Date Placeholder 6"/>
          <p:cNvSpPr>
            <a:spLocks noGrp="1"/>
          </p:cNvSpPr>
          <p:nvPr>
            <p:ph type="dt" sz="half" idx="10"/>
          </p:nvPr>
        </p:nvSpPr>
        <p:spPr/>
        <p:txBody>
          <a:bodyPr/>
          <a:lstStyle/>
          <a:p>
            <a:fld id="{70BC1078-46ED-40F9-8930-935BAD7C2B02}" type="datetimeFigureOut">
              <a:rPr lang="zh-CN" altLang="en-US" smtClean="0"/>
              <a:pPr/>
              <a:t>2020/4/24</a:t>
            </a:fld>
            <a:endParaRPr lang="zh-CN" altLang="en-US"/>
          </a:p>
        </p:txBody>
      </p:sp>
      <p:sp>
        <p:nvSpPr>
          <p:cNvPr id="1048652" name="Footer Placeholder 7"/>
          <p:cNvSpPr>
            <a:spLocks noGrp="1"/>
          </p:cNvSpPr>
          <p:nvPr>
            <p:ph type="ftr" sz="quarter" idx="11"/>
          </p:nvPr>
        </p:nvSpPr>
        <p:spPr/>
        <p:txBody>
          <a:bodyPr/>
          <a:lstStyle/>
          <a:p>
            <a:endParaRPr lang="zh-CN" altLang="en-US"/>
          </a:p>
        </p:txBody>
      </p:sp>
      <p:sp>
        <p:nvSpPr>
          <p:cNvPr id="1048653" name="Slide Number Placeholder 8"/>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09" name="Title 1"/>
          <p:cNvSpPr>
            <a:spLocks noGrp="1"/>
          </p:cNvSpPr>
          <p:nvPr>
            <p:ph type="title"/>
          </p:nvPr>
        </p:nvSpPr>
        <p:spPr/>
        <p:txBody>
          <a:bodyPr/>
          <a:lstStyle/>
          <a:p>
            <a:r>
              <a:rPr lang="en-US" altLang="zh-CN" smtClean="0"/>
              <a:t>Click to edit Master title style</a:t>
            </a:r>
            <a:endParaRPr lang="en-US" dirty="0"/>
          </a:p>
        </p:txBody>
      </p:sp>
      <p:sp>
        <p:nvSpPr>
          <p:cNvPr id="1048610" name="Date Placeholder 2"/>
          <p:cNvSpPr>
            <a:spLocks noGrp="1"/>
          </p:cNvSpPr>
          <p:nvPr>
            <p:ph type="dt" sz="half" idx="10"/>
          </p:nvPr>
        </p:nvSpPr>
        <p:spPr/>
        <p:txBody>
          <a:bodyPr/>
          <a:lstStyle/>
          <a:p>
            <a:fld id="{70BC1078-46ED-40F9-8930-935BAD7C2B02}" type="datetimeFigureOut">
              <a:rPr lang="zh-CN" altLang="en-US" smtClean="0"/>
              <a:pPr/>
              <a:t>2020/4/24</a:t>
            </a:fld>
            <a:endParaRPr lang="zh-CN" altLang="en-US"/>
          </a:p>
        </p:txBody>
      </p:sp>
      <p:sp>
        <p:nvSpPr>
          <p:cNvPr id="1048611" name="Footer Placeholder 3"/>
          <p:cNvSpPr>
            <a:spLocks noGrp="1"/>
          </p:cNvSpPr>
          <p:nvPr>
            <p:ph type="ftr" sz="quarter" idx="11"/>
          </p:nvPr>
        </p:nvSpPr>
        <p:spPr/>
        <p:txBody>
          <a:bodyPr/>
          <a:lstStyle/>
          <a:p>
            <a:endParaRPr lang="zh-CN" altLang="en-US"/>
          </a:p>
        </p:txBody>
      </p:sp>
      <p:sp>
        <p:nvSpPr>
          <p:cNvPr id="1048612" name="Slide Number Placeholder 4"/>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02" name="Date Placeholder 1"/>
          <p:cNvSpPr>
            <a:spLocks noGrp="1"/>
          </p:cNvSpPr>
          <p:nvPr>
            <p:ph type="dt" sz="half" idx="10"/>
          </p:nvPr>
        </p:nvSpPr>
        <p:spPr/>
        <p:txBody>
          <a:bodyPr/>
          <a:lstStyle/>
          <a:p>
            <a:fld id="{70BC1078-46ED-40F9-8930-935BAD7C2B02}" type="datetimeFigureOut">
              <a:rPr lang="zh-CN" altLang="en-US" smtClean="0"/>
              <a:pPr/>
              <a:t>2020/4/24</a:t>
            </a:fld>
            <a:endParaRPr lang="zh-CN" altLang="en-US"/>
          </a:p>
        </p:txBody>
      </p:sp>
      <p:sp>
        <p:nvSpPr>
          <p:cNvPr id="1048603" name="Footer Placeholder 2"/>
          <p:cNvSpPr>
            <a:spLocks noGrp="1"/>
          </p:cNvSpPr>
          <p:nvPr>
            <p:ph type="ftr" sz="quarter" idx="11"/>
          </p:nvPr>
        </p:nvSpPr>
        <p:spPr/>
        <p:txBody>
          <a:bodyPr/>
          <a:lstStyle/>
          <a:p>
            <a:endParaRPr lang="zh-CN" altLang="en-US"/>
          </a:p>
        </p:txBody>
      </p:sp>
      <p:sp>
        <p:nvSpPr>
          <p:cNvPr id="1048604" name="Slide Number Placeholder 3"/>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54" name="Title 1"/>
          <p:cNvSpPr>
            <a:spLocks noGrp="1"/>
          </p:cNvSpPr>
          <p:nvPr>
            <p:ph type="title"/>
          </p:nvPr>
        </p:nvSpPr>
        <p:spPr>
          <a:xfrm>
            <a:off x="629841" y="457200"/>
            <a:ext cx="2949178" cy="1600200"/>
          </a:xfrm>
        </p:spPr>
        <p:txBody>
          <a:bodyPr anchor="b"/>
          <a:lstStyle>
            <a:lvl1pPr>
              <a:defRPr sz="3200"/>
            </a:lvl1pPr>
          </a:lstStyle>
          <a:p>
            <a:r>
              <a:rPr lang="en-US" altLang="zh-CN" smtClean="0"/>
              <a:t>Click to edit Master title style</a:t>
            </a:r>
            <a:endParaRPr lang="en-US" dirty="0"/>
          </a:p>
        </p:txBody>
      </p:sp>
      <p:sp>
        <p:nvSpPr>
          <p:cNvPr id="1048655"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56"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8657" name="Date Placeholder 4"/>
          <p:cNvSpPr>
            <a:spLocks noGrp="1"/>
          </p:cNvSpPr>
          <p:nvPr>
            <p:ph type="dt" sz="half" idx="10"/>
          </p:nvPr>
        </p:nvSpPr>
        <p:spPr/>
        <p:txBody>
          <a:bodyPr/>
          <a:lstStyle/>
          <a:p>
            <a:fld id="{70BC1078-46ED-40F9-8930-935BAD7C2B02}" type="datetimeFigureOut">
              <a:rPr lang="zh-CN" altLang="en-US" smtClean="0"/>
              <a:pPr/>
              <a:t>2020/4/24</a:t>
            </a:fld>
            <a:endParaRPr lang="zh-CN" altLang="en-US"/>
          </a:p>
        </p:txBody>
      </p:sp>
      <p:sp>
        <p:nvSpPr>
          <p:cNvPr id="1048658" name="Footer Placeholder 5"/>
          <p:cNvSpPr>
            <a:spLocks noGrp="1"/>
          </p:cNvSpPr>
          <p:nvPr>
            <p:ph type="ftr" sz="quarter" idx="11"/>
          </p:nvPr>
        </p:nvSpPr>
        <p:spPr/>
        <p:txBody>
          <a:bodyPr/>
          <a:lstStyle/>
          <a:p>
            <a:endParaRPr lang="zh-CN" altLang="en-US"/>
          </a:p>
        </p:txBody>
      </p:sp>
      <p:sp>
        <p:nvSpPr>
          <p:cNvPr id="1048659"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24" name="Title 1"/>
          <p:cNvSpPr>
            <a:spLocks noGrp="1"/>
          </p:cNvSpPr>
          <p:nvPr>
            <p:ph type="title"/>
          </p:nvPr>
        </p:nvSpPr>
        <p:spPr>
          <a:xfrm>
            <a:off x="629841" y="457200"/>
            <a:ext cx="2949178" cy="1600200"/>
          </a:xfrm>
        </p:spPr>
        <p:txBody>
          <a:bodyPr anchor="b"/>
          <a:lstStyle>
            <a:lvl1pPr>
              <a:defRPr sz="3200"/>
            </a:lvl1pPr>
          </a:lstStyle>
          <a:p>
            <a:r>
              <a:rPr lang="en-US" altLang="zh-CN" smtClean="0"/>
              <a:t>Click to edit Master title style</a:t>
            </a:r>
            <a:endParaRPr lang="en-US" dirty="0"/>
          </a:p>
        </p:txBody>
      </p:sp>
      <p:sp>
        <p:nvSpPr>
          <p:cNvPr id="1048625"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smtClean="0"/>
              <a:t>Click icon to add picture</a:t>
            </a:r>
            <a:endParaRPr lang="en-US" dirty="0"/>
          </a:p>
        </p:txBody>
      </p:sp>
      <p:sp>
        <p:nvSpPr>
          <p:cNvPr id="1048626"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8627" name="Date Placeholder 4"/>
          <p:cNvSpPr>
            <a:spLocks noGrp="1"/>
          </p:cNvSpPr>
          <p:nvPr>
            <p:ph type="dt" sz="half" idx="10"/>
          </p:nvPr>
        </p:nvSpPr>
        <p:spPr/>
        <p:txBody>
          <a:bodyPr/>
          <a:lstStyle/>
          <a:p>
            <a:fld id="{70BC1078-46ED-40F9-8930-935BAD7C2B02}" type="datetimeFigureOut">
              <a:rPr lang="zh-CN" altLang="en-US" smtClean="0"/>
              <a:pPr/>
              <a:t>2020/4/24</a:t>
            </a:fld>
            <a:endParaRPr lang="zh-CN" altLang="en-US"/>
          </a:p>
        </p:txBody>
      </p:sp>
      <p:sp>
        <p:nvSpPr>
          <p:cNvPr id="1048628" name="Footer Placeholder 5"/>
          <p:cNvSpPr>
            <a:spLocks noGrp="1"/>
          </p:cNvSpPr>
          <p:nvPr>
            <p:ph type="ftr" sz="quarter" idx="11"/>
          </p:nvPr>
        </p:nvSpPr>
        <p:spPr/>
        <p:txBody>
          <a:bodyPr/>
          <a:lstStyle/>
          <a:p>
            <a:endParaRPr lang="zh-CN" altLang="en-US"/>
          </a:p>
        </p:txBody>
      </p:sp>
      <p:sp>
        <p:nvSpPr>
          <p:cNvPr id="1048629"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ltLang="zh-CN" smtClean="0"/>
              <a:t>Click to edit Master title style</a:t>
            </a:r>
            <a:endParaRPr lang="en-US" dirty="0"/>
          </a:p>
        </p:txBody>
      </p:sp>
      <p:sp>
        <p:nvSpPr>
          <p:cNvPr id="1048577"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57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BC1078-46ED-40F9-8930-935BAD7C2B02}" type="datetimeFigureOut">
              <a:rPr lang="zh-CN" altLang="en-US" smtClean="0"/>
              <a:pPr/>
              <a:t>2020/4/24</a:t>
            </a:fld>
            <a:endParaRPr lang="zh-CN" altLang="en-US"/>
          </a:p>
        </p:txBody>
      </p:sp>
      <p:sp>
        <p:nvSpPr>
          <p:cNvPr id="1048579"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1048580"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B52ADC-5BFA-4FBD-BEE2-16096B7F4166}"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1048585"/>
          <p:cNvSpPr>
            <a:spLocks noGrp="1"/>
          </p:cNvSpPr>
          <p:nvPr>
            <p:ph type="ctrTitle"/>
          </p:nvPr>
        </p:nvSpPr>
        <p:spPr/>
        <p:txBody>
          <a:bodyPr>
            <a:normAutofit fontScale="90000"/>
          </a:bodyPr>
          <a:lstStyle/>
          <a:p>
            <a:r>
              <a:rPr lang="en-US">
                <a:solidFill>
                  <a:srgbClr val="C00000"/>
                </a:solidFill>
              </a:rPr>
              <a:t>Ppt for Geography(Hons) part 2,paper 4 ,section B Unit 3 Topic:Eskimos</a:t>
            </a:r>
          </a:p>
        </p:txBody>
      </p:sp>
      <p:sp>
        <p:nvSpPr>
          <p:cNvPr id="1048587" name="Subtitle 1048586"/>
          <p:cNvSpPr>
            <a:spLocks noGrp="1"/>
          </p:cNvSpPr>
          <p:nvPr>
            <p:ph type="subTitle" idx="1"/>
          </p:nvPr>
        </p:nvSpPr>
        <p:spPr/>
        <p:txBody>
          <a:bodyPr>
            <a:normAutofit fontScale="75000" lnSpcReduction="20000"/>
          </a:bodyPr>
          <a:lstStyle/>
          <a:p>
            <a:r>
              <a:rPr lang="en-US">
                <a:solidFill>
                  <a:srgbClr val="0000FF"/>
                </a:solidFill>
              </a:rPr>
              <a:t>By</a:t>
            </a:r>
          </a:p>
          <a:p>
            <a:r>
              <a:rPr lang="en-US">
                <a:solidFill>
                  <a:srgbClr val="0000FF"/>
                </a:solidFill>
              </a:rPr>
              <a:t>Rhicha jyotsna</a:t>
            </a:r>
          </a:p>
          <a:p>
            <a:r>
              <a:rPr lang="en-US">
                <a:solidFill>
                  <a:srgbClr val="0000FF"/>
                </a:solidFill>
              </a:rPr>
              <a:t>Assistant professor(Geography)</a:t>
            </a:r>
          </a:p>
          <a:p>
            <a:r>
              <a:rPr lang="en-US">
                <a:solidFill>
                  <a:srgbClr val="0000FF"/>
                </a:solidFill>
              </a:rPr>
              <a:t>M.l Arya College kasba</a:t>
            </a:r>
          </a:p>
          <a:p>
            <a:r>
              <a:rPr lang="en-US">
                <a:solidFill>
                  <a:srgbClr val="0000FF"/>
                </a:solidFill>
              </a:rPr>
              <a:t>Purnea University,purnia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6" name="TextBox 1048605"/>
          <p:cNvSpPr txBox="1"/>
          <p:nvPr/>
        </p:nvSpPr>
        <p:spPr>
          <a:xfrm>
            <a:off x="270655" y="270572"/>
            <a:ext cx="8433359" cy="3444240"/>
          </a:xfrm>
          <a:prstGeom prst="rect">
            <a:avLst/>
          </a:prstGeom>
        </p:spPr>
        <p:txBody>
          <a:bodyPr wrap="square" rtlCol="0">
            <a:spAutoFit/>
          </a:bodyPr>
          <a:lstStyle/>
          <a:p>
            <a:r>
              <a:rPr lang="en-US" sz="2800">
                <a:solidFill>
                  <a:srgbClr val="000000"/>
                </a:solidFill>
              </a:rPr>
              <a:t>Clothing consisted of coat, trousers, stockings, 
shoes or boots.  In very cold weather two of each 
garment were worn.  The inner one had the fur 
against the skin, the outer one had the fur 
outside. 
Boots are called kamiks.  They are made from 
sealskin because it lasts long, is warm,  and 
isn't hurt when it gets wet.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Title 1048606"/>
          <p:cNvSpPr>
            <a:spLocks noGrp="1"/>
          </p:cNvSpPr>
          <p:nvPr>
            <p:ph type="ctrTitle"/>
          </p:nvPr>
        </p:nvSpPr>
        <p:spPr>
          <a:xfrm>
            <a:off x="942974" y="1214438"/>
            <a:ext cx="7772400" cy="2387600"/>
          </a:xfrm>
        </p:spPr>
        <p:txBody>
          <a:bodyPr/>
          <a:lstStyle/>
          <a:p>
            <a:endParaRPr lang="en-US"/>
          </a:p>
        </p:txBody>
      </p:sp>
      <p:sp>
        <p:nvSpPr>
          <p:cNvPr id="1048608" name="Subtitle 1048607"/>
          <p:cNvSpPr>
            <a:spLocks noGrp="1"/>
          </p:cNvSpPr>
          <p:nvPr>
            <p:ph type="subTitle" idx="1"/>
          </p:nvPr>
        </p:nvSpPr>
        <p:spPr/>
        <p:txBody>
          <a:bodyPr/>
          <a:lstStyle/>
          <a:p>
            <a:endParaRPr lang="en-US"/>
          </a:p>
        </p:txBody>
      </p:sp>
      <p:pic>
        <p:nvPicPr>
          <p:cNvPr id="2097159" name="Picture 2097158"/>
          <p:cNvPicPr>
            <a:picLocks/>
          </p:cNvPicPr>
          <p:nvPr/>
        </p:nvPicPr>
        <p:blipFill>
          <a:blip r:embed="rId2"/>
          <a:stretch>
            <a:fillRect/>
          </a:stretch>
        </p:blipFill>
        <p:spPr>
          <a:xfrm>
            <a:off x="428626" y="1270578"/>
            <a:ext cx="8286749" cy="466292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Title 1048612"/>
          <p:cNvSpPr>
            <a:spLocks noGrp="1"/>
          </p:cNvSpPr>
          <p:nvPr>
            <p:ph type="title"/>
          </p:nvPr>
        </p:nvSpPr>
        <p:spPr/>
        <p:txBody>
          <a:bodyPr/>
          <a:lstStyle/>
          <a:p>
            <a:pPr algn="ctr"/>
            <a:r>
              <a:rPr lang="en-US"/>
              <a:t>The end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Title 1048587"/>
          <p:cNvSpPr>
            <a:spLocks noGrp="1"/>
          </p:cNvSpPr>
          <p:nvPr>
            <p:ph type="ctrTitle"/>
          </p:nvPr>
        </p:nvSpPr>
        <p:spPr/>
        <p:txBody>
          <a:bodyPr/>
          <a:lstStyle/>
          <a:p>
            <a:endParaRPr lang="en-US"/>
          </a:p>
        </p:txBody>
      </p:sp>
      <p:sp>
        <p:nvSpPr>
          <p:cNvPr id="1048589" name="Subtitle 1048588"/>
          <p:cNvSpPr>
            <a:spLocks noGrp="1"/>
          </p:cNvSpPr>
          <p:nvPr>
            <p:ph type="subTitle" idx="1"/>
          </p:nvPr>
        </p:nvSpPr>
        <p:spPr/>
        <p:txBody>
          <a:bodyPr/>
          <a:lstStyle/>
          <a:p>
            <a:endParaRPr lang="en-US"/>
          </a:p>
        </p:txBody>
      </p:sp>
      <p:pic>
        <p:nvPicPr>
          <p:cNvPr id="2097152" name="Picture 2097151"/>
          <p:cNvPicPr>
            <a:picLocks/>
          </p:cNvPicPr>
          <p:nvPr/>
        </p:nvPicPr>
        <p:blipFill>
          <a:blip r:embed="rId2"/>
          <a:stretch>
            <a:fillRect/>
          </a:stretch>
        </p:blipFill>
        <p:spPr>
          <a:xfrm>
            <a:off x="54062" y="-98080"/>
            <a:ext cx="9244761" cy="7093043"/>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Title 1"/>
          <p:cNvSpPr>
            <a:spLocks noGrp="1"/>
          </p:cNvSpPr>
          <p:nvPr>
            <p:ph type="ctrTitle"/>
          </p:nvPr>
        </p:nvSpPr>
        <p:spPr/>
        <p:txBody>
          <a:bodyPr/>
          <a:lstStyle/>
          <a:p>
            <a:endParaRPr lang="en-US" altLang="zh-CN"/>
          </a:p>
        </p:txBody>
      </p:sp>
      <p:sp>
        <p:nvSpPr>
          <p:cNvPr id="1048591" name="Subtitle 2"/>
          <p:cNvSpPr>
            <a:spLocks noGrp="1"/>
          </p:cNvSpPr>
          <p:nvPr>
            <p:ph type="subTitle" idx="1"/>
          </p:nvPr>
        </p:nvSpPr>
        <p:spPr/>
        <p:txBody>
          <a:bodyPr/>
          <a:lstStyle/>
          <a:p>
            <a:endParaRPr lang="en-US" altLang="zh-CN"/>
          </a:p>
        </p:txBody>
      </p:sp>
      <p:pic>
        <p:nvPicPr>
          <p:cNvPr id="2097153" name="Picture 2097152"/>
          <p:cNvPicPr>
            <a:picLocks/>
          </p:cNvPicPr>
          <p:nvPr/>
        </p:nvPicPr>
        <p:blipFill>
          <a:blip r:embed="rId2"/>
          <a:stretch>
            <a:fillRect/>
          </a:stretch>
        </p:blipFill>
        <p:spPr>
          <a:xfrm>
            <a:off x="-529935" y="-77280"/>
            <a:ext cx="8988135" cy="693528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2" name="Title 1048591"/>
          <p:cNvSpPr>
            <a:spLocks noGrp="1"/>
          </p:cNvSpPr>
          <p:nvPr>
            <p:ph type="ctrTitle"/>
          </p:nvPr>
        </p:nvSpPr>
        <p:spPr/>
        <p:txBody>
          <a:bodyPr/>
          <a:lstStyle/>
          <a:p>
            <a:endParaRPr lang="en-US"/>
          </a:p>
        </p:txBody>
      </p:sp>
      <p:sp>
        <p:nvSpPr>
          <p:cNvPr id="1048593" name="Subtitle 1048592"/>
          <p:cNvSpPr>
            <a:spLocks noGrp="1"/>
          </p:cNvSpPr>
          <p:nvPr>
            <p:ph type="subTitle" idx="1"/>
          </p:nvPr>
        </p:nvSpPr>
        <p:spPr/>
        <p:txBody>
          <a:bodyPr/>
          <a:lstStyle/>
          <a:p>
            <a:endParaRPr lang="en-US"/>
          </a:p>
        </p:txBody>
      </p:sp>
      <p:pic>
        <p:nvPicPr>
          <p:cNvPr id="2097154" name="Picture 2097153"/>
          <p:cNvPicPr>
            <a:picLocks/>
          </p:cNvPicPr>
          <p:nvPr/>
        </p:nvPicPr>
        <p:blipFill>
          <a:blip r:embed="rId2"/>
          <a:stretch>
            <a:fillRect/>
          </a:stretch>
        </p:blipFill>
        <p:spPr>
          <a:xfrm>
            <a:off x="0" y="-349939"/>
            <a:ext cx="9286231" cy="730848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4" name="Title 1048593"/>
          <p:cNvSpPr>
            <a:spLocks noGrp="1"/>
          </p:cNvSpPr>
          <p:nvPr>
            <p:ph type="ctrTitle"/>
          </p:nvPr>
        </p:nvSpPr>
        <p:spPr/>
        <p:txBody>
          <a:bodyPr/>
          <a:lstStyle/>
          <a:p>
            <a:endParaRPr lang="en-US"/>
          </a:p>
        </p:txBody>
      </p:sp>
      <p:sp>
        <p:nvSpPr>
          <p:cNvPr id="1048595" name="Subtitle 1048594"/>
          <p:cNvSpPr>
            <a:spLocks noGrp="1"/>
          </p:cNvSpPr>
          <p:nvPr>
            <p:ph type="subTitle" idx="1"/>
          </p:nvPr>
        </p:nvSpPr>
        <p:spPr/>
        <p:txBody>
          <a:bodyPr/>
          <a:lstStyle/>
          <a:p>
            <a:endParaRPr lang="en-US"/>
          </a:p>
        </p:txBody>
      </p:sp>
      <p:pic>
        <p:nvPicPr>
          <p:cNvPr id="2097155" name="Picture 2097154"/>
          <p:cNvPicPr>
            <a:picLocks/>
          </p:cNvPicPr>
          <p:nvPr/>
        </p:nvPicPr>
        <p:blipFill>
          <a:blip r:embed="rId2"/>
          <a:stretch>
            <a:fillRect/>
          </a:stretch>
        </p:blipFill>
        <p:spPr>
          <a:xfrm>
            <a:off x="-119855" y="-336176"/>
            <a:ext cx="9263855" cy="719417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6" name="Title 1048595"/>
          <p:cNvSpPr>
            <a:spLocks noGrp="1"/>
          </p:cNvSpPr>
          <p:nvPr>
            <p:ph type="ctrTitle"/>
          </p:nvPr>
        </p:nvSpPr>
        <p:spPr>
          <a:xfrm>
            <a:off x="847846" y="1875704"/>
            <a:ext cx="7772400" cy="2387600"/>
          </a:xfrm>
        </p:spPr>
        <p:txBody>
          <a:bodyPr/>
          <a:lstStyle/>
          <a:p>
            <a:endParaRPr lang="en-US"/>
          </a:p>
        </p:txBody>
      </p:sp>
      <p:sp>
        <p:nvSpPr>
          <p:cNvPr id="1048597" name="Subtitle 1048596"/>
          <p:cNvSpPr>
            <a:spLocks noGrp="1"/>
          </p:cNvSpPr>
          <p:nvPr>
            <p:ph type="subTitle" idx="1"/>
          </p:nvPr>
        </p:nvSpPr>
        <p:spPr>
          <a:xfrm>
            <a:off x="1142999" y="3843644"/>
            <a:ext cx="6858000" cy="1655762"/>
          </a:xfrm>
        </p:spPr>
        <p:txBody>
          <a:bodyPr/>
          <a:lstStyle/>
          <a:p>
            <a:endParaRPr lang="en-US"/>
          </a:p>
        </p:txBody>
      </p:sp>
      <p:pic>
        <p:nvPicPr>
          <p:cNvPr id="2097156" name="Picture 2097155"/>
          <p:cNvPicPr>
            <a:picLocks/>
          </p:cNvPicPr>
          <p:nvPr/>
        </p:nvPicPr>
        <p:blipFill>
          <a:blip r:embed="rId2"/>
          <a:stretch>
            <a:fillRect/>
          </a:stretch>
        </p:blipFill>
        <p:spPr>
          <a:xfrm>
            <a:off x="0" y="-86872"/>
            <a:ext cx="9182966" cy="6944872"/>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8" name="Title 1048597"/>
          <p:cNvSpPr>
            <a:spLocks noGrp="1"/>
          </p:cNvSpPr>
          <p:nvPr>
            <p:ph type="ctrTitle"/>
          </p:nvPr>
        </p:nvSpPr>
        <p:spPr/>
        <p:txBody>
          <a:bodyPr/>
          <a:lstStyle/>
          <a:p>
            <a:endParaRPr lang="en-US"/>
          </a:p>
        </p:txBody>
      </p:sp>
      <p:sp>
        <p:nvSpPr>
          <p:cNvPr id="1048599" name="Subtitle 1048598"/>
          <p:cNvSpPr>
            <a:spLocks noGrp="1"/>
          </p:cNvSpPr>
          <p:nvPr>
            <p:ph type="subTitle" idx="1"/>
          </p:nvPr>
        </p:nvSpPr>
        <p:spPr/>
        <p:txBody>
          <a:bodyPr/>
          <a:lstStyle/>
          <a:p>
            <a:endParaRPr lang="en-US"/>
          </a:p>
        </p:txBody>
      </p:sp>
      <p:pic>
        <p:nvPicPr>
          <p:cNvPr id="2097157" name="Picture 2097156"/>
          <p:cNvPicPr>
            <a:picLocks/>
          </p:cNvPicPr>
          <p:nvPr/>
        </p:nvPicPr>
        <p:blipFill>
          <a:blip r:embed="rId2"/>
          <a:stretch>
            <a:fillRect/>
          </a:stretch>
        </p:blipFill>
        <p:spPr>
          <a:xfrm>
            <a:off x="428625" y="1097540"/>
            <a:ext cx="8286749" cy="466292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0" name="Title 1048599"/>
          <p:cNvSpPr>
            <a:spLocks noGrp="1"/>
          </p:cNvSpPr>
          <p:nvPr>
            <p:ph type="ctrTitle"/>
          </p:nvPr>
        </p:nvSpPr>
        <p:spPr/>
        <p:txBody>
          <a:bodyPr/>
          <a:lstStyle/>
          <a:p>
            <a:endParaRPr lang="en-US"/>
          </a:p>
        </p:txBody>
      </p:sp>
      <p:sp>
        <p:nvSpPr>
          <p:cNvPr id="1048601" name="Subtitle 1048600"/>
          <p:cNvSpPr>
            <a:spLocks noGrp="1"/>
          </p:cNvSpPr>
          <p:nvPr>
            <p:ph type="subTitle" idx="1"/>
          </p:nvPr>
        </p:nvSpPr>
        <p:spPr/>
        <p:txBody>
          <a:bodyPr/>
          <a:lstStyle/>
          <a:p>
            <a:endParaRPr lang="en-US"/>
          </a:p>
        </p:txBody>
      </p:sp>
      <p:pic>
        <p:nvPicPr>
          <p:cNvPr id="2097158" name="Picture 2097157"/>
          <p:cNvPicPr>
            <a:picLocks/>
          </p:cNvPicPr>
          <p:nvPr/>
        </p:nvPicPr>
        <p:blipFill>
          <a:blip r:embed="rId2"/>
          <a:stretch>
            <a:fillRect/>
          </a:stretch>
        </p:blipFill>
        <p:spPr>
          <a:xfrm>
            <a:off x="-136599" y="129454"/>
            <a:ext cx="8968653" cy="6599091"/>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5" name="TextBox 1048604"/>
          <p:cNvSpPr txBox="1"/>
          <p:nvPr/>
        </p:nvSpPr>
        <p:spPr>
          <a:xfrm>
            <a:off x="160894" y="868681"/>
            <a:ext cx="8822210" cy="5120639"/>
          </a:xfrm>
          <a:prstGeom prst="rect">
            <a:avLst/>
          </a:prstGeom>
        </p:spPr>
        <p:txBody>
          <a:bodyPr wrap="square" rtlCol="0">
            <a:spAutoFit/>
          </a:bodyPr>
          <a:lstStyle/>
          <a:p>
            <a:r>
              <a:rPr lang="en-US" sz="2800">
                <a:solidFill>
                  <a:srgbClr val="000000"/>
                </a:solidFill>
              </a:rPr>
              <a:t>The Inuit are the descendants of what 
anthropologists call the Thule culture, a nomadic 
people who emerged from western Alaska around 
1000 and spread eastwards across the Arctic, 
displacing the related Dorset culture (in 
Inuktitut, the Tuniit). Inuit legends speak of 
the Tuniit as "giants", people who were taller 
and stronger than the Inuit, but who were easily 
scared off and retreated from the advancing 
Inuit. By 1300, the Inuit had settled west 
Greenland, and finally moved into east Greenland 
over the following century.</a:t>
            </a: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43</Words>
  <Application>WPS Office</Application>
  <PresentationFormat>On-screen Show (4:3)</PresentationFormat>
  <Paragraphs>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Ppt for Geography(Hons) part 2,paper 4 ,section B Unit 3 Topic:Eskimos</vt:lpstr>
      <vt:lpstr>Slide 2</vt:lpstr>
      <vt:lpstr>Slide 3</vt:lpstr>
      <vt:lpstr>Slide 4</vt:lpstr>
      <vt:lpstr>Slide 5</vt:lpstr>
      <vt:lpstr>Slide 6</vt:lpstr>
      <vt:lpstr>Slide 7</vt:lpstr>
      <vt:lpstr>Slide 8</vt:lpstr>
      <vt:lpstr>Slide 9</vt:lpstr>
      <vt:lpstr>Slide 10</vt:lpstr>
      <vt:lpstr>Slide 11</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 for Geography(Hons) part 2,paper 4 ,section B Unit 3 Topic:Eskimos</dc:title>
  <dc:creator>ADMIN</dc:creator>
  <cp:lastModifiedBy>ADMIN</cp:lastModifiedBy>
  <cp:revision>1</cp:revision>
  <dcterms:created xsi:type="dcterms:W3CDTF">2015-05-10T13:30:45Z</dcterms:created>
  <dcterms:modified xsi:type="dcterms:W3CDTF">2020-04-24T11:12:46Z</dcterms:modified>
</cp:coreProperties>
</file>