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79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47" d="100"/>
          <a:sy n="47" d="100"/>
        </p:scale>
        <p:origin x="-9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7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8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9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en-US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2020/4/28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16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1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2020/4/28</a:t>
            </a:fld>
            <a:endParaRPr lang="zh-CN" altLang="en-US"/>
          </a:p>
        </p:txBody>
      </p:sp>
      <p:sp>
        <p:nvSpPr>
          <p:cNvPr id="104861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0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0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2020/4/28</a:t>
            </a:fld>
            <a:endParaRPr lang="zh-CN" altLang="en-US"/>
          </a:p>
        </p:txBody>
      </p:sp>
      <p:sp>
        <p:nvSpPr>
          <p:cNvPr id="104860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0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0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2020/4/28</a:t>
            </a:fld>
            <a:endParaRPr lang="zh-CN" altLang="en-US"/>
          </a:p>
        </p:txBody>
      </p:sp>
      <p:sp>
        <p:nvSpPr>
          <p:cNvPr id="104860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0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21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2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2020/4/28</a:t>
            </a:fld>
            <a:endParaRPr lang="zh-CN" altLang="en-US"/>
          </a:p>
        </p:txBody>
      </p:sp>
      <p:sp>
        <p:nvSpPr>
          <p:cNvPr id="104862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26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27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2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2020/4/28</a:t>
            </a:fld>
            <a:endParaRPr lang="zh-CN" altLang="en-US"/>
          </a:p>
        </p:txBody>
      </p:sp>
      <p:sp>
        <p:nvSpPr>
          <p:cNvPr id="104862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32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33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3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35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3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2020/4/28</a:t>
            </a:fld>
            <a:endParaRPr lang="zh-CN" altLang="en-US"/>
          </a:p>
        </p:txBody>
      </p:sp>
      <p:sp>
        <p:nvSpPr>
          <p:cNvPr id="1048637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8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9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2020/4/28</a:t>
            </a:fld>
            <a:endParaRPr lang="zh-CN" altLang="en-US"/>
          </a:p>
        </p:txBody>
      </p:sp>
      <p:sp>
        <p:nvSpPr>
          <p:cNvPr id="104859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2020/4/28</a:t>
            </a:fld>
            <a:endParaRPr lang="zh-CN" altLang="en-US"/>
          </a:p>
        </p:txBody>
      </p:sp>
      <p:sp>
        <p:nvSpPr>
          <p:cNvPr id="104859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40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41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4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2020/4/28</a:t>
            </a:fld>
            <a:endParaRPr lang="zh-CN" altLang="en-US"/>
          </a:p>
        </p:txBody>
      </p:sp>
      <p:sp>
        <p:nvSpPr>
          <p:cNvPr id="104864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10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1048611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2020/4/28</a:t>
            </a:fld>
            <a:endParaRPr lang="zh-CN" altLang="en-US"/>
          </a:p>
        </p:txBody>
      </p:sp>
      <p:sp>
        <p:nvSpPr>
          <p:cNvPr id="10486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mtClean="0"/>
              <a:pPr/>
              <a:t>2020/4/28</a:t>
            </a:fld>
            <a:endParaRPr lang="zh-CN" alt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>
                <a:solidFill>
                  <a:srgbClr val="00B0F0"/>
                </a:solidFill>
              </a:rPr>
              <a:t>Ppt forGeography (Hons) part 2,paper4 Section B,unit 3 Topic:Bushmen</a:t>
            </a:r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5000" lnSpcReduction="20000"/>
          </a:bodyPr>
          <a:lstStyle/>
          <a:p>
            <a:r>
              <a:rPr lang="en-US" altLang="zh-CN">
                <a:solidFill>
                  <a:srgbClr val="92D050"/>
                </a:solidFill>
              </a:rPr>
              <a:t>By</a:t>
            </a:r>
          </a:p>
          <a:p>
            <a:r>
              <a:rPr lang="en-US" altLang="zh-CN">
                <a:solidFill>
                  <a:srgbClr val="92D050"/>
                </a:solidFill>
              </a:rPr>
              <a:t>Rhicha jyotsna</a:t>
            </a:r>
          </a:p>
          <a:p>
            <a:r>
              <a:rPr lang="en-US" altLang="zh-CN">
                <a:solidFill>
                  <a:srgbClr val="92D050"/>
                </a:solidFill>
              </a:rPr>
              <a:t>Assistant professor Geography</a:t>
            </a:r>
          </a:p>
          <a:p>
            <a:r>
              <a:rPr lang="en-US" altLang="zh-CN">
                <a:solidFill>
                  <a:srgbClr val="92D050"/>
                </a:solidFill>
              </a:rPr>
              <a:t>M.l Arya College Kasba</a:t>
            </a:r>
          </a:p>
          <a:p>
            <a:r>
              <a:rPr lang="en-US" altLang="zh-CN">
                <a:solidFill>
                  <a:srgbClr val="92D050"/>
                </a:solidFill>
              </a:rPr>
              <a:t>Purnea University,purnia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9" name="Picture 2097158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02228"/>
            <a:ext cx="9155945" cy="7262457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0" name="Picture 2097159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-314398" y="-92492"/>
            <a:ext cx="9458398" cy="695049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1" name="Picture 2097160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-147293" y="0"/>
            <a:ext cx="9291293" cy="683434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2" name="Picture 209716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-214313" y="0"/>
            <a:ext cx="9535080" cy="7557106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le 104865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/>
              <a:t>The end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04858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</a:rPr>
              <a:t>HOT REGIONS BUSHMEN</a:t>
            </a:r>
          </a:p>
        </p:txBody>
      </p:sp>
      <p:sp>
        <p:nvSpPr>
          <p:cNvPr id="1048589" name="Subtitle 104858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itle 1048589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48591" name="Subtitle 104859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97152" name="Picture 209715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70909" y="0"/>
            <a:ext cx="8802180" cy="652037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Picture 209715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94005" y="0"/>
            <a:ext cx="8702713" cy="6762219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Picture 209715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645768" cy="700996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Picture 209715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-118428" y="-7276"/>
            <a:ext cx="9262428" cy="687255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Picture 209715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7508" y="-84425"/>
            <a:ext cx="9191872" cy="7195703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7" name="Picture 2097156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-305656" y="-538236"/>
            <a:ext cx="9755313" cy="739623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8" name="Picture 2097157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42897" y="0"/>
            <a:ext cx="8658205" cy="688397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WPS Office</Application>
  <PresentationFormat>On-screen Show (4:3)</PresentationFormat>
  <Paragraphs>8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Ppt forGeography (Hons) part 2,paper4 Section B,unit 3 Topic:Bushmen</vt:lpstr>
      <vt:lpstr>HOT REGIONS BUSHMEN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 forGeography (Hons) part 2,paper4 Section B,unit 3 Topic:Bushmen</dc:title>
  <dc:creator>ADMIN</dc:creator>
  <cp:lastModifiedBy>ADMIN</cp:lastModifiedBy>
  <cp:revision>1</cp:revision>
  <dcterms:created xsi:type="dcterms:W3CDTF">2015-05-11T00:30:45Z</dcterms:created>
  <dcterms:modified xsi:type="dcterms:W3CDTF">2020-04-28T05:06:18Z</dcterms:modified>
</cp:coreProperties>
</file>