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1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3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59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59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0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4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0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1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6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2020/4/28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>
                <a:solidFill>
                  <a:srgbClr val="00B0F0"/>
                </a:solidFill>
              </a:rPr>
              <a:t>Ppt forGeography (Hons) part 2,paper4 Section B,unit 3 Topic:Bushmen</a:t>
            </a: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lstStyle/>
          <a:p>
            <a:r>
              <a:rPr lang="en-US" altLang="zh-CN">
                <a:solidFill>
                  <a:srgbClr val="92D050"/>
                </a:solidFill>
              </a:rPr>
              <a:t>By</a:t>
            </a:r>
          </a:p>
          <a:p>
            <a:r>
              <a:rPr lang="en-US" altLang="zh-CN">
                <a:solidFill>
                  <a:srgbClr val="92D050"/>
                </a:solidFill>
              </a:rPr>
              <a:t>Rhicha jyotsna</a:t>
            </a:r>
          </a:p>
          <a:p>
            <a:r>
              <a:rPr lang="en-US" altLang="zh-CN">
                <a:solidFill>
                  <a:srgbClr val="92D050"/>
                </a:solidFill>
              </a:rPr>
              <a:t>Assistant professor Geography</a:t>
            </a:r>
          </a:p>
          <a:p>
            <a:r>
              <a:rPr lang="en-US" altLang="zh-CN">
                <a:solidFill>
                  <a:srgbClr val="92D050"/>
                </a:solidFill>
              </a:rPr>
              <a:t>M.l Arya College Kasba</a:t>
            </a:r>
          </a:p>
          <a:p>
            <a:r>
              <a:rPr lang="en-US" altLang="zh-CN">
                <a:solidFill>
                  <a:srgbClr val="92D050"/>
                </a:solidFill>
              </a:rPr>
              <a:t>Purnea University,purnia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Picture 209715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02228"/>
            <a:ext cx="9155945" cy="726245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209715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314398" y="-92492"/>
            <a:ext cx="9458398" cy="695049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Picture 209716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147293" y="0"/>
            <a:ext cx="9291293" cy="683434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Picture 209716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214313" y="0"/>
            <a:ext cx="9535080" cy="755710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04865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 end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04858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HOT REGIONS BUSHMEN</a:t>
            </a:r>
          </a:p>
        </p:txBody>
      </p:sp>
      <p:sp>
        <p:nvSpPr>
          <p:cNvPr id="1048589" name="Subtitle 104858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04858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1" name="Subtitle 104859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0909" y="0"/>
            <a:ext cx="8802180" cy="65203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94005" y="0"/>
            <a:ext cx="8702713" cy="676221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45768" cy="70099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118428" y="-7276"/>
            <a:ext cx="9262428" cy="687255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7508" y="-84425"/>
            <a:ext cx="9191872" cy="719570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Picture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305656" y="-538236"/>
            <a:ext cx="9755313" cy="739623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2897" y="0"/>
            <a:ext cx="8658205" cy="68839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WPS Office</Application>
  <PresentationFormat>On-screen Show (4:3)</PresentationFormat>
  <Paragraphs>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Ppt forGeography (Hons) part 2,paper4 Section B,unit 3 Topic:Bushmen</vt:lpstr>
      <vt:lpstr>HOT REGIONS BUSHMEN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forGeography (Hons) part 2,paper4 Section B,unit 3 Topic:Bushmen</dc:title>
  <dc:creator>ADMIN</dc:creator>
  <cp:lastModifiedBy>ADMIN</cp:lastModifiedBy>
  <cp:revision>1</cp:revision>
  <dcterms:created xsi:type="dcterms:W3CDTF">2015-05-11T00:30:45Z</dcterms:created>
  <dcterms:modified xsi:type="dcterms:W3CDTF">2020-04-28T05:06:18Z</dcterms:modified>
</cp:coreProperties>
</file>