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1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3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6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2020/4/22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zh-CN"/>
              <a:t>RETURNS TO SCALE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8333" lnSpcReduction="20000"/>
          </a:bodyPr>
          <a:lstStyle/>
          <a:p>
            <a:r>
              <a:rPr lang="en-US" altLang="zh-CN"/>
              <a:t>Dolly Kumari</a:t>
            </a:r>
          </a:p>
          <a:p>
            <a:r>
              <a:rPr lang="en-US" altLang="zh-CN"/>
              <a:t>Department of Economics</a:t>
            </a:r>
          </a:p>
          <a:p>
            <a:r>
              <a:rPr lang="en-US" altLang="zh-CN"/>
              <a:t>M.L.Arya College, Kasba, Purnia</a:t>
            </a:r>
          </a:p>
          <a:p>
            <a:r>
              <a:rPr lang="en-US" altLang="zh-CN"/>
              <a:t>Class-B.A part-1</a:t>
            </a:r>
          </a:p>
          <a:p>
            <a:r>
              <a:rPr lang="en-US" altLang="zh-CN"/>
              <a:t>Paper-1</a:t>
            </a:r>
          </a:p>
          <a:p>
            <a:r>
              <a:rPr lang="en-US" altLang="zh-CN"/>
              <a:t>22-04-20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0485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4" name="Content Placeholder 104859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0485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6" name="Content Placeholder 104859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0485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8" name="Content Placeholder 104859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04859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0" name="Content Placeholder 104859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04860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2" name="Content Placeholder 104860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0486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4" name="Content Placeholder 10486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Office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RETURNS TO SCALE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RETURNS TO SCALE</dc:title>
  <dc:creator>Redmi 4</dc:creator>
  <cp:lastModifiedBy>ADMIN</cp:lastModifiedBy>
  <cp:revision>1</cp:revision>
  <dcterms:created xsi:type="dcterms:W3CDTF">2015-05-11T00:30:45Z</dcterms:created>
  <dcterms:modified xsi:type="dcterms:W3CDTF">2020-04-22T10:10:28Z</dcterms:modified>
</cp:coreProperties>
</file>