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2020/4/24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5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2020/4/24</a:t>
            </a:fld>
            <a:endParaRPr lang="zh-CN" altLang="en-US"/>
          </a:p>
        </p:txBody>
      </p:sp>
      <p:sp>
        <p:nvSpPr>
          <p:cNvPr id="10486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2020/4/24</a:t>
            </a:fld>
            <a:endParaRPr lang="zh-CN" altLang="en-US"/>
          </a:p>
        </p:txBody>
      </p:sp>
      <p:sp>
        <p:nvSpPr>
          <p:cNvPr id="10486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2020/4/24</a:t>
            </a:fld>
            <a:endParaRPr lang="zh-CN" alt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52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5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2020/4/24</a:t>
            </a:fld>
            <a:endParaRPr lang="zh-CN" altLang="en-US"/>
          </a:p>
        </p:txBody>
      </p:sp>
      <p:sp>
        <p:nvSpPr>
          <p:cNvPr id="10486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0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1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2020/4/24</a:t>
            </a:fld>
            <a:endParaRPr lang="zh-CN" altLang="en-US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7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9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2020/4/24</a:t>
            </a:fld>
            <a:endParaRPr lang="zh-CN" altLang="en-US"/>
          </a:p>
        </p:txBody>
      </p:sp>
      <p:sp>
        <p:nvSpPr>
          <p:cNvPr id="104863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2020/4/24</a:t>
            </a:fld>
            <a:endParaRPr lang="zh-CN" altLang="en-US"/>
          </a:p>
        </p:txBody>
      </p:sp>
      <p:sp>
        <p:nvSpPr>
          <p:cNvPr id="104863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2020/4/24</a:t>
            </a:fld>
            <a:endParaRPr lang="zh-CN" altLang="en-US"/>
          </a:p>
        </p:txBody>
      </p:sp>
      <p:sp>
        <p:nvSpPr>
          <p:cNvPr id="10486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62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6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6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2020/4/24</a:t>
            </a:fld>
            <a:endParaRPr lang="zh-CN" altLang="en-US"/>
          </a:p>
        </p:txBody>
      </p:sp>
      <p:sp>
        <p:nvSpPr>
          <p:cNvPr id="104866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6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4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2020/4/24</a:t>
            </a:fld>
            <a:endParaRPr lang="zh-CN" altLang="en-US"/>
          </a:p>
        </p:txBody>
      </p:sp>
      <p:sp>
        <p:nvSpPr>
          <p:cNvPr id="104864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2020/4/24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altLang="zh-CN"/>
              <a:t>PERFECT COMPETITION</a:t>
            </a: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4167" lnSpcReduction="20000"/>
          </a:bodyPr>
          <a:lstStyle/>
          <a:p>
            <a:r>
              <a:rPr lang="en-US" altLang="zh-CN"/>
              <a:t>Dolly Kumari</a:t>
            </a:r>
          </a:p>
          <a:p>
            <a:r>
              <a:rPr lang="en-US" altLang="zh-CN"/>
              <a:t>Department of Economics</a:t>
            </a:r>
          </a:p>
          <a:p>
            <a:r>
              <a:rPr lang="en-US" altLang="zh-CN"/>
              <a:t>M.L.Arya College,kasba, Purnia</a:t>
            </a:r>
          </a:p>
          <a:p>
            <a:r>
              <a:rPr lang="en-US" altLang="zh-CN"/>
              <a:t>Class- B.A part-1</a:t>
            </a:r>
          </a:p>
          <a:p>
            <a:r>
              <a:rPr lang="en-US" altLang="zh-CN"/>
              <a:t>Paper-1</a:t>
            </a:r>
          </a:p>
          <a:p>
            <a:endParaRPr lang="en-US" altLang="zh-CN"/>
          </a:p>
          <a:p>
            <a:r>
              <a:rPr lang="en-US" altLang="zh-CN"/>
              <a:t>24-04-20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04860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10" name="Content Placeholder 104860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60" name="Picture 209715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20501" y="-667209"/>
            <a:ext cx="9144000" cy="684417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0486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12" name="Content Placeholder 10486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61" name="Picture 209716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85354" y="-667209"/>
            <a:ext cx="9144000" cy="684417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0486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14" name="Content Placeholder 10486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62" name="Picture 209716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-667209"/>
            <a:ext cx="9144000" cy="684417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0486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16" name="Content Placeholder 10486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63" name="Picture 209716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67209"/>
            <a:ext cx="9144000" cy="684417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0486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18" name="Content Placeholder 10486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64" name="Picture 209716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324494"/>
            <a:ext cx="8286750" cy="62090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04859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594" name="Content Placeholder 104859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2" name="Pictur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14"/>
            <a:ext cx="9144000" cy="68441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0485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596" name="Content Placeholder 104859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3" name="Pictur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14"/>
            <a:ext cx="9144000" cy="68441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04859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598" name="Content Placeholder 104859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4" name="Picture 209715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14"/>
            <a:ext cx="9144000" cy="684417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04859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00" name="Content Placeholder 104859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5" name="Picture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67209"/>
            <a:ext cx="9144000" cy="684417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04860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02" name="Content Placeholder 104860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6" name="Picture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67209"/>
            <a:ext cx="9144000" cy="684417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04860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04" name="Content Placeholder 104860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7" name="Picture 209715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67209"/>
            <a:ext cx="9144000" cy="684417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04860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06" name="Content Placeholder 104860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8" name="Picture 209715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67209"/>
            <a:ext cx="9144000" cy="684417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04860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08" name="Content Placeholder 104860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9" name="Picture 209715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168619" y="-667209"/>
            <a:ext cx="9144000" cy="68441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WPS Office</Application>
  <PresentationFormat>On-screen Show (4:3)</PresentationFormat>
  <Paragraphs>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PERFECT COMPETITION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PERFECT COMPETITION</dc:title>
  <dc:creator>Redmi 4</dc:creator>
  <cp:lastModifiedBy>ADMIN</cp:lastModifiedBy>
  <cp:revision>1</cp:revision>
  <dcterms:created xsi:type="dcterms:W3CDTF">2015-05-11T00:30:45Z</dcterms:created>
  <dcterms:modified xsi:type="dcterms:W3CDTF">2020-04-24T11:12:32Z</dcterms:modified>
</cp:coreProperties>
</file>