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2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8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altLang="zh-CN"/>
              <a:t>MONOPOLISTIC COMPETITION</a:t>
            </a:r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8333" lnSpcReduction="20000"/>
          </a:bodyPr>
          <a:lstStyle/>
          <a:p>
            <a:r>
              <a:rPr lang="en-US" altLang="zh-CN"/>
              <a:t>Dolly Kumari</a:t>
            </a:r>
          </a:p>
          <a:p>
            <a:r>
              <a:rPr lang="en-US" altLang="zh-CN"/>
              <a:t>Department of Economics</a:t>
            </a:r>
          </a:p>
          <a:p>
            <a:r>
              <a:rPr lang="en-US" altLang="zh-CN"/>
              <a:t>M.L.Arya College,Kasba, Purnia</a:t>
            </a:r>
          </a:p>
          <a:p>
            <a:r>
              <a:rPr lang="en-US" altLang="zh-CN"/>
              <a:t>Class- B.A part-1</a:t>
            </a:r>
          </a:p>
          <a:p>
            <a:r>
              <a:rPr lang="en-US" altLang="zh-CN"/>
              <a:t>Paper- 1</a:t>
            </a:r>
          </a:p>
          <a:p>
            <a:r>
              <a:rPr lang="en-US" altLang="zh-CN"/>
              <a:t>27-04-20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0486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2" name="Content Placeholder 104860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5125"/>
            <a:ext cx="8286750" cy="46535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04860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65125"/>
            <a:ext cx="8286750" cy="46535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04860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6" name="Content Placeholder 104860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944285"/>
            <a:ext cx="8286750" cy="46535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04860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8" name="Content Placeholder 104860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65125"/>
            <a:ext cx="8286750" cy="46535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04860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10" name="Content Placeholder 104860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65125"/>
            <a:ext cx="8286750" cy="46535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65125"/>
            <a:ext cx="8286750" cy="46535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365126"/>
            <a:ext cx="8286750" cy="46535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65126"/>
            <a:ext cx="8286750" cy="46535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WPS Office</Application>
  <PresentationFormat>On-screen Show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MONOPOLISTIC COMPETITION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MONOPOLISTIC COMPETITION</dc:title>
  <dc:creator>Redmi 4</dc:creator>
  <cp:lastModifiedBy>ADMIN</cp:lastModifiedBy>
  <cp:revision>1</cp:revision>
  <dcterms:created xsi:type="dcterms:W3CDTF">2015-05-11T11:30:45Z</dcterms:created>
  <dcterms:modified xsi:type="dcterms:W3CDTF">2020-04-28T05:06:02Z</dcterms:modified>
</cp:coreProperties>
</file>