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987" autoAdjust="0"/>
    <p:restoredTop sz="94660"/>
  </p:normalViewPr>
  <p:slideViewPr>
    <p:cSldViewPr snapToGrid="0">
      <p:cViewPr varScale="1">
        <p:scale>
          <a:sx n="47" d="100"/>
          <a:sy n="47" d="100"/>
        </p:scale>
        <p:origin x="-96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9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0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61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62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8663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6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4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95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mtClean="0"/>
              <a:t>Click to edit Master subtitle style</a:t>
            </a:r>
            <a:endParaRPr lang="en-US" dirty="0"/>
          </a:p>
        </p:txBody>
      </p:sp>
      <p:sp>
        <p:nvSpPr>
          <p:cNvPr id="104859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59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4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5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5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9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0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3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3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8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3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44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4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4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2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3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14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1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18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19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0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21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22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23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4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2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2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3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54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655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5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5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5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638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mtClean="0"/>
              <a:t>Click icon to add picture</a:t>
            </a:r>
            <a:endParaRPr lang="en-US" dirty="0"/>
          </a:p>
        </p:txBody>
      </p:sp>
      <p:sp>
        <p:nvSpPr>
          <p:cNvPr id="1048639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1048640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641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2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en-US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en-US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mtClean="0"/>
              <a:pPr/>
              <a:t>2020/4/28</a:t>
            </a:fld>
            <a:endParaRPr lang="zh-CN" altLang="en-US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itle 1"/>
          <p:cNvSpPr>
            <a:spLocks noGrp="1"/>
          </p:cNvSpPr>
          <p:nvPr>
            <p:ph type="ctrTitle"/>
          </p:nvPr>
        </p:nvSpPr>
        <p:spPr>
          <a:solidFill>
            <a:srgbClr val="00B0F0"/>
          </a:solidFill>
        </p:spPr>
        <p:txBody>
          <a:bodyPr/>
          <a:lstStyle/>
          <a:p>
            <a:r>
              <a:rPr lang="en-US" altLang="zh-CN"/>
              <a:t>MONOPOLISTIC COMPETITION</a:t>
            </a:r>
          </a:p>
        </p:txBody>
      </p:sp>
      <p:sp>
        <p:nvSpPr>
          <p:cNvPr id="1048600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58333" lnSpcReduction="20000"/>
          </a:bodyPr>
          <a:lstStyle/>
          <a:p>
            <a:r>
              <a:rPr lang="en-US" altLang="zh-CN"/>
              <a:t>Dolly Kumari</a:t>
            </a:r>
          </a:p>
          <a:p>
            <a:r>
              <a:rPr lang="en-US" altLang="zh-CN"/>
              <a:t>Department of Economics</a:t>
            </a:r>
          </a:p>
          <a:p>
            <a:r>
              <a:rPr lang="en-US" altLang="zh-CN"/>
              <a:t>M.L.Arya College,Kasba, Purnia</a:t>
            </a:r>
          </a:p>
          <a:p>
            <a:r>
              <a:rPr lang="en-US" altLang="zh-CN"/>
              <a:t>Class- B.A part-1</a:t>
            </a:r>
          </a:p>
          <a:p>
            <a:r>
              <a:rPr lang="en-US" altLang="zh-CN"/>
              <a:t>Paper- 1</a:t>
            </a:r>
          </a:p>
          <a:p>
            <a:r>
              <a:rPr lang="en-US" altLang="zh-CN"/>
              <a:t>27-04-20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6" name="Title 104858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587" name="Content Placeholder 104858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2" name="Picture 2097151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324494"/>
            <a:ext cx="8286750" cy="620901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1" name="Title 104860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02" name="Content Placeholder 104860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6" name="Picture 2097155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365125"/>
            <a:ext cx="8286750" cy="4653518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Title 104860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04" name="Content Placeholder 104860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7" name="Picture 2097156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365125"/>
            <a:ext cx="8286750" cy="465351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5" name="Title 104860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06" name="Content Placeholder 104860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8" name="Picture 2097157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944285"/>
            <a:ext cx="8286750" cy="465351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7" name="Title 104860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08" name="Content Placeholder 104860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9" name="Picture 2097158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365125"/>
            <a:ext cx="8286750" cy="465351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9" name="Title 104860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610" name="Content Placeholder 104860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60" name="Picture 2097159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365125"/>
            <a:ext cx="8286750" cy="4653518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Title 104859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593" name="Content Placeholder 104859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5" name="Picture 2097154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5" y="365125"/>
            <a:ext cx="8286750" cy="4653518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0" name="Title 104858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591" name="Content Placeholder 104859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4" name="Picture 2097153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428624" y="365126"/>
            <a:ext cx="8286750" cy="4653518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04858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1048589" name="Content Placeholder 104858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/>
          </a:p>
        </p:txBody>
      </p:sp>
      <p:pic>
        <p:nvPicPr>
          <p:cNvPr id="2097153" name="Picture 2097152"/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28599" y="365126"/>
            <a:ext cx="8286750" cy="465351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</Words>
  <Application>WPS Office</Application>
  <PresentationFormat>On-screen Show (4:3)</PresentationFormat>
  <Paragraphs>7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MONOPOLISTIC COMPETITION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MONOPOLISTIC COMPETITION</dc:title>
  <dc:creator>Redmi 4</dc:creator>
  <cp:lastModifiedBy>ADMIN</cp:lastModifiedBy>
  <cp:revision>1</cp:revision>
  <dcterms:created xsi:type="dcterms:W3CDTF">2015-05-11T11:30:45Z</dcterms:created>
  <dcterms:modified xsi:type="dcterms:W3CDTF">2020-04-28T05:06:02Z</dcterms:modified>
</cp:coreProperties>
</file>