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zh-CN"/>
              <a:t>THEORIES OF WAGE DETERMINATION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lstStyle/>
          <a:p>
            <a:r>
              <a:rPr lang="en-US" altLang="zh-CN"/>
              <a:t>Dolly Kumari</a:t>
            </a:r>
          </a:p>
          <a:p>
            <a:r>
              <a:rPr lang="en-US" altLang="zh-CN"/>
              <a:t>Department of Economics</a:t>
            </a:r>
          </a:p>
          <a:p>
            <a:r>
              <a:rPr lang="en-US" altLang="zh-CN"/>
              <a:t>M.L.Arya College, Kasba, Purnia</a:t>
            </a:r>
          </a:p>
          <a:p>
            <a:r>
              <a:rPr lang="en-US" altLang="zh-CN"/>
              <a:t>Class- B.A part-1</a:t>
            </a:r>
          </a:p>
          <a:p>
            <a:r>
              <a:rPr lang="en-US" altLang="zh-CN"/>
              <a:t>Paper-1</a:t>
            </a:r>
          </a:p>
          <a:p>
            <a:r>
              <a:rPr lang="en-US" altLang="zh-CN"/>
              <a:t>28-04-20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8" name="Content Placeholder 10486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5" name="Picture 209717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0" name="Content Placeholder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5" name="Picture 209716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2" name="Content Placeholder 10486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6" name="Picture 209716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816" y="0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4" name="Content Placeholder 10486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1" name="Picture 209717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6" name="Content Placeholder 104865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2" name="Picture 209717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353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8" name="Content Placeholder 10486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3" name="Picture 209717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365126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0" name="Content Placeholder 104865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4" name="Picture 209717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Office</Application>
  <PresentationFormat>On-screen Show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THEORIES OF WAGE DETERMINATION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WAGE DETERMINATION</dc:title>
  <dc:creator>Redmi 4</dc:creator>
  <cp:lastModifiedBy>ADMIN</cp:lastModifiedBy>
  <cp:revision>1</cp:revision>
  <dcterms:created xsi:type="dcterms:W3CDTF">2015-05-11T22:30:45Z</dcterms:created>
  <dcterms:modified xsi:type="dcterms:W3CDTF">2020-04-28T10:45:53Z</dcterms:modified>
</cp:coreProperties>
</file>