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20" r:id="rId1"/>
  </p:sldMasterIdLst>
  <p:notesMasterIdLst>
    <p:notesMasterId r:id="rId2"/>
  </p:notesMasterIdLst>
  <p:sldIdLst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  <a:ln>
            <a:solidFill>
              <a:srgbClr val="00B0F0"/>
            </a:solidFill>
            <a:prstDash val="solid"/>
          </a:ln>
        </p:spPr>
        <p:txBody>
          <a:bodyPr/>
          <a:p>
            <a:r>
              <a:rPr altLang="zh-CN" lang="en-US"/>
              <a:t>M</a:t>
            </a:r>
            <a:r>
              <a:rPr altLang="zh-CN" lang="en-US"/>
              <a:t>O</a:t>
            </a:r>
            <a:r>
              <a:rPr altLang="zh-CN" lang="en-US"/>
              <a:t>D</a:t>
            </a:r>
            <a:r>
              <a:rPr altLang="zh-CN" lang="en-US"/>
              <a:t>ERN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H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W</a:t>
            </a:r>
            <a:r>
              <a:rPr altLang="zh-CN" lang="en-US"/>
              <a:t>A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S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Purnia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1</a:t>
            </a:r>
            <a:endParaRPr altLang="zh-CN" lang="en-US"/>
          </a:p>
          <a:p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3</a:t>
            </a:r>
            <a:r>
              <a:rPr altLang="zh-CN" lang="en-US"/>
              <a:t>0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4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4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2020-04-23T06:49:00Z</dcterms:modified>
</cp:coreProperties>
</file>