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4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55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56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57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64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4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8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6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6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7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60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2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4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5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6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617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8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0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621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2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62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8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4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5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65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33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63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2020/4/29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>
            <a:normAutofit fontScale="90000"/>
          </a:bodyPr>
          <a:lstStyle/>
          <a:p>
            <a:r>
              <a:rPr lang="en-US" altLang="zh-CN"/>
              <a:t>MARGINAL PRODUCTIVITY THEORY OF WAGES</a:t>
            </a:r>
          </a:p>
        </p:txBody>
      </p:sp>
      <p:sp>
        <p:nvSpPr>
          <p:cNvPr id="1048587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8333" lnSpcReduction="20000"/>
          </a:bodyPr>
          <a:lstStyle/>
          <a:p>
            <a:r>
              <a:rPr lang="en-US" altLang="zh-CN"/>
              <a:t>Dolly Kumari</a:t>
            </a:r>
          </a:p>
          <a:p>
            <a:r>
              <a:rPr lang="en-US" altLang="zh-CN"/>
              <a:t>Department of Economics</a:t>
            </a:r>
          </a:p>
          <a:p>
            <a:r>
              <a:rPr lang="en-US" altLang="zh-CN"/>
              <a:t>M.L.Arya College , Kasba, Purnia</a:t>
            </a:r>
          </a:p>
          <a:p>
            <a:r>
              <a:rPr lang="en-US" altLang="zh-CN"/>
              <a:t>Class- B.A part-1</a:t>
            </a:r>
          </a:p>
          <a:p>
            <a:r>
              <a:rPr lang="en-US" altLang="zh-CN"/>
              <a:t>Paper-1</a:t>
            </a:r>
          </a:p>
          <a:p>
            <a:r>
              <a:rPr lang="en-US" altLang="zh-CN"/>
              <a:t>29-04-20</a:t>
            </a:r>
          </a:p>
          <a:p>
            <a:endParaRPr lang="en-US" altLang="zh-CN"/>
          </a:p>
          <a:p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04859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4" name="Content Placeholder 104859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Title 104859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6" name="Content Placeholder 104859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04859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8" name="Content Placeholder 104859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4" name="Pictur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04859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0" name="Content Placeholder 104859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04860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2" name="Content Placeholder 104860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04860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4" name="Content Placeholder 104860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7" name="Picture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WPS Office</Application>
  <PresentationFormat>On-screen Show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MARGINAL PRODUCTIVITY THEORY OF WAGES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MARGINAL PRODUCTIVITY THEORY OF WAGES</dc:title>
  <dc:creator>Redmi 4</dc:creator>
  <cp:lastModifiedBy>ADMIN</cp:lastModifiedBy>
  <cp:revision>1</cp:revision>
  <dcterms:created xsi:type="dcterms:W3CDTF">2015-05-10T13:30:45Z</dcterms:created>
  <dcterms:modified xsi:type="dcterms:W3CDTF">2020-04-29T10:48:51Z</dcterms:modified>
</cp:coreProperties>
</file>