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10" r:id="rId3"/>
    <p:sldId id="311" r:id="rId4"/>
    <p:sldId id="312" r:id="rId5"/>
    <p:sldId id="313" r:id="rId6"/>
    <p:sldId id="314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Silver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Chemical Properties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Silver has a poor chemical activity.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Action of Air: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Silver is not attacked by air or moisture.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Action of halogens: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heated with current of halogen gas or vapor it forms the corresponding  halide.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547664" y="5301208"/>
          <a:ext cx="6082496" cy="720080"/>
        </p:xfrm>
        <a:graphic>
          <a:graphicData uri="http://schemas.openxmlformats.org/presentationml/2006/ole">
            <p:oleObj spid="_x0000_s22530" name="CS ChemDraw Drawing" r:id="rId3" imgW="1770500" imgH="20998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Action of acids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Silver is not affected by non-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oxidising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acids like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dilute 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it reacts with nitric acid and conc.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acid  forming silver nitrate and silver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259631" y="4293096"/>
          <a:ext cx="6639007" cy="2016224"/>
        </p:xfrm>
        <a:graphic>
          <a:graphicData uri="http://schemas.openxmlformats.org/presentationml/2006/ole">
            <p:oleObj spid="_x0000_s23554" name="CS ChemDraw Drawing" r:id="rId3" imgW="3481996" imgH="1057103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 of alkali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cynides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Silver dissolves in potassium cyanide or sodium cyanide in the presence of air due to formation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argentocyanide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complex.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043607" y="3717032"/>
          <a:ext cx="7438167" cy="1368152"/>
        </p:xfrm>
        <a:graphic>
          <a:graphicData uri="http://schemas.openxmlformats.org/presentationml/2006/ole">
            <p:oleObj spid="_x0000_s24578" name="CS ChemDraw Drawing" r:id="rId3" imgW="3814461" imgH="701956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 of alkali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Alkalies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have no action on silver even when fused.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2636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Action of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Sulphur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3789040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Silver has great affinity for silver. When silver is heated with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sulphur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powder, it forms silver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sulphide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979712" y="5589240"/>
          <a:ext cx="5892538" cy="648072"/>
        </p:xfrm>
        <a:graphic>
          <a:graphicData uri="http://schemas.openxmlformats.org/presentationml/2006/ole">
            <p:oleObj spid="_x0000_s25602" name="CS ChemDraw Drawing" r:id="rId3" imgW="1717169" imgH="188376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Uses of silver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Silver is used in making of coins, ornaments, decorative pieces etc.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alloyed with copper.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Silver alloy used for ornaments contain about 80% silver and 20 % copper.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silver coin generally has composition Silver 50%, Cu 40%, Zn 5% and Ni 5%.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207661" y="1524000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223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Chemical Properties</vt:lpstr>
      <vt:lpstr>2. Action of acids</vt:lpstr>
      <vt:lpstr>Action of alkali cynides</vt:lpstr>
      <vt:lpstr>Action of alkali</vt:lpstr>
      <vt:lpstr>Uses of silver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63</cp:revision>
  <dcterms:created xsi:type="dcterms:W3CDTF">2019-12-17T10:24:49Z</dcterms:created>
  <dcterms:modified xsi:type="dcterms:W3CDTF">2020-03-30T04:12:18Z</dcterms:modified>
</cp:coreProperties>
</file>