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48" r:id="rId1"/>
  </p:sldMasterIdLst>
  <p:notesMasterIdLst>
    <p:notesMasterId r:id="rId2"/>
  </p:notes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Lst>
  <p:sldSz type="screen4x3" cy="6858000" cx="9144000"/>
  <p:notesSz cx="6858000" cy="9144000"/>
  <p:defaultTextStyle>
    <a:defPPr>
      <a:defRPr lang="zh-CN"/>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horzBarState="maximized">
    <p:restoredLeft sz="15987" autoAdjust="0"/>
    <p:restoredTop sz="94660"/>
  </p:normalViewPr>
  <p:slideViewPr>
    <p:cSldViewPr snapToGrid="0">
      <p:cViewPr varScale="1">
        <p:scale>
          <a:sx n="116" d="100"/>
          <a:sy n="116" d="100"/>
        </p:scale>
        <p:origin x="1446" y="108"/>
      </p:cViewPr>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tableStyles" Target="tableStyles.xml"/><Relationship Id="rId16" Type="http://schemas.openxmlformats.org/officeDocument/2006/relationships/presProps" Target="presProps.xml"/><Relationship Id="rId1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p:bgPr>
    </p:bg>
    <p:spTree>
      <p:nvGrpSpPr>
        <p:cNvPr id="49" name=""/>
        <p:cNvGrpSpPr/>
        <p:nvPr/>
      </p:nvGrpSpPr>
      <p:grpSpPr>
        <a:xfrm>
          <a:off x="0" y="0"/>
          <a:ext cx="0" cy="0"/>
          <a:chOff x="0" y="0"/>
          <a:chExt cx="0" cy="0"/>
        </a:xfrm>
      </p:grpSpPr>
      <p:sp>
        <p:nvSpPr>
          <p:cNvPr id="1048660"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661"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662"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663"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64"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665"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24" name=""/>
        <p:cNvGrpSpPr/>
        <p:nvPr/>
      </p:nvGrpSpPr>
      <p:grpSpPr>
        <a:xfrm>
          <a:off x="0" y="0"/>
          <a:ext cx="0" cy="0"/>
          <a:chOff x="0" y="0"/>
          <a:chExt cx="0" cy="0"/>
        </a:xfrm>
      </p:grpSpPr>
      <p:sp>
        <p:nvSpPr>
          <p:cNvPr id="1048581" name="Title 1"/>
          <p:cNvSpPr>
            <a:spLocks noGrp="1"/>
          </p:cNvSpPr>
          <p:nvPr>
            <p:ph type="ctrTitle"/>
          </p:nvPr>
        </p:nvSpPr>
        <p:spPr>
          <a:xfrm>
            <a:off x="685800" y="1122363"/>
            <a:ext cx="7772400" cy="2387600"/>
          </a:xfrm>
        </p:spPr>
        <p:txBody>
          <a:bodyPr anchor="b"/>
          <a:lstStyle>
            <a:lvl1pPr algn="ctr">
              <a:defRPr sz="6000"/>
            </a:lvl1pPr>
          </a:lstStyle>
          <a:p>
            <a:r>
              <a:rPr altLang="zh-CN" lang="en-US" smtClean="0"/>
              <a:t>Click to edit Master title style</a:t>
            </a:r>
            <a:endParaRPr dirty="0" lang="en-US"/>
          </a:p>
        </p:txBody>
      </p:sp>
      <p:sp>
        <p:nvSpPr>
          <p:cNvPr id="1048582" name="Subtitle 2"/>
          <p:cNvSpPr>
            <a:spLocks noGrp="1"/>
          </p:cNvSpPr>
          <p:nvPr>
            <p:ph type="subTitle" idx="1"/>
          </p:nvPr>
        </p:nvSpPr>
        <p:spPr>
          <a:xfrm>
            <a:off x="1143000" y="3602038"/>
            <a:ext cx="6858000" cy="1655762"/>
          </a:xfrm>
        </p:spPr>
        <p:txBody>
          <a:bodyPr/>
          <a:lstStyle>
            <a:lvl1pPr algn="ctr" indent="0" marL="0">
              <a:buNone/>
              <a:defRPr sz="2400"/>
            </a:lvl1pPr>
            <a:lvl2pPr algn="ctr" indent="0" marL="457200">
              <a:buNone/>
              <a:defRPr sz="2000"/>
            </a:lvl2pPr>
            <a:lvl3pPr algn="ctr" indent="0" marL="914400">
              <a:buNone/>
              <a:defRPr sz="1800"/>
            </a:lvl3pPr>
            <a:lvl4pPr algn="ctr" indent="0" marL="1371600">
              <a:buNone/>
              <a:defRPr sz="1600"/>
            </a:lvl4pPr>
            <a:lvl5pPr algn="ctr" indent="0" marL="1828800">
              <a:buNone/>
              <a:defRPr sz="1600"/>
            </a:lvl5pPr>
            <a:lvl6pPr algn="ctr" indent="0" marL="2286000">
              <a:buNone/>
              <a:defRPr sz="1600"/>
            </a:lvl6pPr>
            <a:lvl7pPr algn="ctr" indent="0" marL="2743200">
              <a:buNone/>
              <a:defRPr sz="1600"/>
            </a:lvl7pPr>
            <a:lvl8pPr algn="ctr" indent="0" marL="3200400">
              <a:buNone/>
              <a:defRPr sz="1600"/>
            </a:lvl8pPr>
            <a:lvl9pPr algn="ctr" indent="0" marL="3657600">
              <a:buNone/>
              <a:defRPr sz="1600"/>
            </a:lvl9pPr>
          </a:lstStyle>
          <a:p>
            <a:r>
              <a:rPr altLang="zh-CN" lang="en-US" smtClean="0"/>
              <a:t>Click to edit Master subtitle style</a:t>
            </a:r>
            <a:endParaRPr dirty="0" lang="en-US"/>
          </a:p>
        </p:txBody>
      </p:sp>
      <p:sp>
        <p:nvSpPr>
          <p:cNvPr id="1048583" name="Date Placeholder 3"/>
          <p:cNvSpPr>
            <a:spLocks noGrp="1"/>
          </p:cNvSpPr>
          <p:nvPr>
            <p:ph type="dt" sz="half" idx="10"/>
          </p:nvPr>
        </p:nvSpPr>
        <p:spPr/>
        <p:txBody>
          <a:bodyPr/>
          <a:p>
            <a:fld id="{70BC1078-46ED-40F9-8930-935BAD7C2B02}" type="datetimeFigureOut">
              <a:rPr altLang="en-US" lang="zh-CN" smtClean="0"/>
            </a:fld>
            <a:endParaRPr altLang="en-US" lang="zh-CN"/>
          </a:p>
        </p:txBody>
      </p:sp>
      <p:sp>
        <p:nvSpPr>
          <p:cNvPr id="1048584" name="Footer Placeholder 4"/>
          <p:cNvSpPr>
            <a:spLocks noGrp="1"/>
          </p:cNvSpPr>
          <p:nvPr>
            <p:ph type="ftr" sz="quarter" idx="11"/>
          </p:nvPr>
        </p:nvSpPr>
        <p:spPr/>
        <p:txBody>
          <a:bodyPr/>
          <a:p>
            <a:endParaRPr altLang="en-US" lang="zh-CN"/>
          </a:p>
        </p:txBody>
      </p:sp>
      <p:sp>
        <p:nvSpPr>
          <p:cNvPr id="1048585" name="Slide Number Placeholder 5"/>
          <p:cNvSpPr>
            <a:spLocks noGrp="1"/>
          </p:cNvSpPr>
          <p:nvPr>
            <p:ph type="sldNum" sz="quarter" idx="12"/>
          </p:nvPr>
        </p:nvSpPr>
        <p:spPr/>
        <p:txBody>
          <a:bodyPr/>
          <a:p>
            <a:fld id="{D5B52ADC-5BFA-4FBD-BEE2-16096B7F4166}" type="slidenum">
              <a:rPr altLang="en-US" lang="zh-CN" smtClean="0"/>
            </a:fld>
            <a:endParaRPr altLang="en-US" 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44" name=""/>
        <p:cNvGrpSpPr/>
        <p:nvPr/>
      </p:nvGrpSpPr>
      <p:grpSpPr>
        <a:xfrm>
          <a:off x="0" y="0"/>
          <a:ext cx="0" cy="0"/>
          <a:chOff x="0" y="0"/>
          <a:chExt cx="0" cy="0"/>
        </a:xfrm>
      </p:grpSpPr>
      <p:sp>
        <p:nvSpPr>
          <p:cNvPr id="1048630" name="Title 1"/>
          <p:cNvSpPr>
            <a:spLocks noGrp="1"/>
          </p:cNvSpPr>
          <p:nvPr>
            <p:ph type="title"/>
          </p:nvPr>
        </p:nvSpPr>
        <p:spPr/>
        <p:txBody>
          <a:bodyPr/>
          <a:p>
            <a:r>
              <a:rPr altLang="zh-CN" lang="en-US" smtClean="0"/>
              <a:t>Click to edit Master title style</a:t>
            </a:r>
            <a:endParaRPr dirty="0" lang="en-US"/>
          </a:p>
        </p:txBody>
      </p:sp>
      <p:sp>
        <p:nvSpPr>
          <p:cNvPr id="1048631" name="Vertical Text Placeholder 2"/>
          <p:cNvSpPr>
            <a:spLocks noGrp="1"/>
          </p:cNvSpPr>
          <p:nvPr>
            <p:ph type="body" orient="vert" idx="1"/>
          </p:nvPr>
        </p:nvSpPr>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32" name="Date Placeholder 3"/>
          <p:cNvSpPr>
            <a:spLocks noGrp="1"/>
          </p:cNvSpPr>
          <p:nvPr>
            <p:ph type="dt" sz="half" idx="10"/>
          </p:nvPr>
        </p:nvSpPr>
        <p:spPr/>
        <p:txBody>
          <a:bodyPr/>
          <a:p>
            <a:fld id="{70BC1078-46ED-40F9-8930-935BAD7C2B02}" type="datetimeFigureOut">
              <a:rPr altLang="en-US" lang="zh-CN" smtClean="0"/>
            </a:fld>
            <a:endParaRPr altLang="en-US" lang="zh-CN"/>
          </a:p>
        </p:txBody>
      </p:sp>
      <p:sp>
        <p:nvSpPr>
          <p:cNvPr id="1048633" name="Footer Placeholder 4"/>
          <p:cNvSpPr>
            <a:spLocks noGrp="1"/>
          </p:cNvSpPr>
          <p:nvPr>
            <p:ph type="ftr" sz="quarter" idx="11"/>
          </p:nvPr>
        </p:nvSpPr>
        <p:spPr/>
        <p:txBody>
          <a:bodyPr/>
          <a:p>
            <a:endParaRPr altLang="en-US" lang="zh-CN"/>
          </a:p>
        </p:txBody>
      </p:sp>
      <p:sp>
        <p:nvSpPr>
          <p:cNvPr id="1048634" name="Slide Number Placeholder 5"/>
          <p:cNvSpPr>
            <a:spLocks noGrp="1"/>
          </p:cNvSpPr>
          <p:nvPr>
            <p:ph type="sldNum" sz="quarter" idx="12"/>
          </p:nvPr>
        </p:nvSpPr>
        <p:spPr/>
        <p:txBody>
          <a:bodyPr/>
          <a:p>
            <a:fld id="{D5B52ADC-5BFA-4FBD-BEE2-16096B7F4166}" type="slidenum">
              <a:rPr altLang="en-US" lang="zh-CN" smtClean="0"/>
            </a:fld>
            <a:endParaRPr altLang="en-US" 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41" name=""/>
        <p:cNvGrpSpPr/>
        <p:nvPr/>
      </p:nvGrpSpPr>
      <p:grpSpPr>
        <a:xfrm>
          <a:off x="0" y="0"/>
          <a:ext cx="0" cy="0"/>
          <a:chOff x="0" y="0"/>
          <a:chExt cx="0" cy="0"/>
        </a:xfrm>
      </p:grpSpPr>
      <p:sp>
        <p:nvSpPr>
          <p:cNvPr id="1048614" name="Vertical Title 1"/>
          <p:cNvSpPr>
            <a:spLocks noGrp="1"/>
          </p:cNvSpPr>
          <p:nvPr>
            <p:ph type="title" orient="vert"/>
          </p:nvPr>
        </p:nvSpPr>
        <p:spPr>
          <a:xfrm>
            <a:off x="6543675" y="365125"/>
            <a:ext cx="1971675" cy="5811838"/>
          </a:xfrm>
        </p:spPr>
        <p:txBody>
          <a:bodyPr vert="eaVert"/>
          <a:p>
            <a:r>
              <a:rPr altLang="zh-CN" lang="en-US" smtClean="0"/>
              <a:t>Click to edit Master title style</a:t>
            </a:r>
            <a:endParaRPr dirty="0" lang="en-US"/>
          </a:p>
        </p:txBody>
      </p:sp>
      <p:sp>
        <p:nvSpPr>
          <p:cNvPr id="1048615" name="Vertical Text Placeholder 2"/>
          <p:cNvSpPr>
            <a:spLocks noGrp="1"/>
          </p:cNvSpPr>
          <p:nvPr>
            <p:ph type="body" orient="vert" idx="1"/>
          </p:nvPr>
        </p:nvSpPr>
        <p:spPr>
          <a:xfrm>
            <a:off x="628650" y="365125"/>
            <a:ext cx="5800725" cy="5811838"/>
          </a:xfrm>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16" name="Date Placeholder 3"/>
          <p:cNvSpPr>
            <a:spLocks noGrp="1"/>
          </p:cNvSpPr>
          <p:nvPr>
            <p:ph type="dt" sz="half" idx="10"/>
          </p:nvPr>
        </p:nvSpPr>
        <p:spPr/>
        <p:txBody>
          <a:bodyPr/>
          <a:p>
            <a:fld id="{70BC1078-46ED-40F9-8930-935BAD7C2B02}" type="datetimeFigureOut">
              <a:rPr altLang="en-US" lang="zh-CN" smtClean="0"/>
            </a:fld>
            <a:endParaRPr altLang="en-US" lang="zh-CN"/>
          </a:p>
        </p:txBody>
      </p:sp>
      <p:sp>
        <p:nvSpPr>
          <p:cNvPr id="1048617" name="Footer Placeholder 4"/>
          <p:cNvSpPr>
            <a:spLocks noGrp="1"/>
          </p:cNvSpPr>
          <p:nvPr>
            <p:ph type="ftr" sz="quarter" idx="11"/>
          </p:nvPr>
        </p:nvSpPr>
        <p:spPr/>
        <p:txBody>
          <a:bodyPr/>
          <a:p>
            <a:endParaRPr altLang="en-US" lang="zh-CN"/>
          </a:p>
        </p:txBody>
      </p:sp>
      <p:sp>
        <p:nvSpPr>
          <p:cNvPr id="1048618" name="Slide Number Placeholder 5"/>
          <p:cNvSpPr>
            <a:spLocks noGrp="1"/>
          </p:cNvSpPr>
          <p:nvPr>
            <p:ph type="sldNum" sz="quarter" idx="12"/>
          </p:nvPr>
        </p:nvSpPr>
        <p:spPr/>
        <p:txBody>
          <a:bodyPr/>
          <a:p>
            <a:fld id="{D5B52ADC-5BFA-4FBD-BEE2-16096B7F4166}" type="slidenum">
              <a:rPr altLang="en-US" lang="zh-CN" smtClean="0"/>
            </a:fld>
            <a:endParaRPr altLang="en-US" 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42" name=""/>
        <p:cNvGrpSpPr/>
        <p:nvPr/>
      </p:nvGrpSpPr>
      <p:grpSpPr>
        <a:xfrm>
          <a:off x="0" y="0"/>
          <a:ext cx="0" cy="0"/>
          <a:chOff x="0" y="0"/>
          <a:chExt cx="0" cy="0"/>
        </a:xfrm>
      </p:grpSpPr>
      <p:sp>
        <p:nvSpPr>
          <p:cNvPr id="1048619" name="Title 1"/>
          <p:cNvSpPr>
            <a:spLocks noGrp="1"/>
          </p:cNvSpPr>
          <p:nvPr>
            <p:ph type="title"/>
          </p:nvPr>
        </p:nvSpPr>
        <p:spPr/>
        <p:txBody>
          <a:bodyPr/>
          <a:p>
            <a:r>
              <a:rPr altLang="zh-CN" lang="en-US" smtClean="0"/>
              <a:t>Click to edit Master title style</a:t>
            </a:r>
            <a:endParaRPr dirty="0" lang="en-US"/>
          </a:p>
        </p:txBody>
      </p:sp>
      <p:sp>
        <p:nvSpPr>
          <p:cNvPr id="1048620" name="Content Placeholder 2"/>
          <p:cNvSpPr>
            <a:spLocks noGrp="1"/>
          </p:cNvSpPr>
          <p:nvPr>
            <p:ph idx="1"/>
          </p:nvPr>
        </p:nvSpPr>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21" name="Date Placeholder 3"/>
          <p:cNvSpPr>
            <a:spLocks noGrp="1"/>
          </p:cNvSpPr>
          <p:nvPr>
            <p:ph type="dt" sz="half" idx="10"/>
          </p:nvPr>
        </p:nvSpPr>
        <p:spPr/>
        <p:txBody>
          <a:bodyPr/>
          <a:p>
            <a:fld id="{70BC1078-46ED-40F9-8930-935BAD7C2B02}" type="datetimeFigureOut">
              <a:rPr altLang="en-US" lang="zh-CN" smtClean="0"/>
            </a:fld>
            <a:endParaRPr altLang="en-US" lang="zh-CN"/>
          </a:p>
        </p:txBody>
      </p:sp>
      <p:sp>
        <p:nvSpPr>
          <p:cNvPr id="1048622" name="Footer Placeholder 4"/>
          <p:cNvSpPr>
            <a:spLocks noGrp="1"/>
          </p:cNvSpPr>
          <p:nvPr>
            <p:ph type="ftr" sz="quarter" idx="11"/>
          </p:nvPr>
        </p:nvSpPr>
        <p:spPr/>
        <p:txBody>
          <a:bodyPr/>
          <a:p>
            <a:endParaRPr altLang="en-US" lang="zh-CN"/>
          </a:p>
        </p:txBody>
      </p:sp>
      <p:sp>
        <p:nvSpPr>
          <p:cNvPr id="1048623" name="Slide Number Placeholder 5"/>
          <p:cNvSpPr>
            <a:spLocks noGrp="1"/>
          </p:cNvSpPr>
          <p:nvPr>
            <p:ph type="sldNum" sz="quarter" idx="12"/>
          </p:nvPr>
        </p:nvSpPr>
        <p:spPr/>
        <p:txBody>
          <a:bodyPr/>
          <a:p>
            <a:fld id="{D5B52ADC-5BFA-4FBD-BEE2-16096B7F4166}" type="slidenum">
              <a:rPr altLang="en-US" lang="zh-CN" smtClean="0"/>
            </a:fld>
            <a:endParaRPr altLang="en-US" 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45" name=""/>
        <p:cNvGrpSpPr/>
        <p:nvPr/>
      </p:nvGrpSpPr>
      <p:grpSpPr>
        <a:xfrm>
          <a:off x="0" y="0"/>
          <a:ext cx="0" cy="0"/>
          <a:chOff x="0" y="0"/>
          <a:chExt cx="0" cy="0"/>
        </a:xfrm>
      </p:grpSpPr>
      <p:sp>
        <p:nvSpPr>
          <p:cNvPr id="1048635" name="Title 1"/>
          <p:cNvSpPr>
            <a:spLocks noGrp="1"/>
          </p:cNvSpPr>
          <p:nvPr>
            <p:ph type="title"/>
          </p:nvPr>
        </p:nvSpPr>
        <p:spPr>
          <a:xfrm>
            <a:off x="623888" y="1709739"/>
            <a:ext cx="7886700" cy="2852737"/>
          </a:xfrm>
        </p:spPr>
        <p:txBody>
          <a:bodyPr anchor="b"/>
          <a:lstStyle>
            <a:lvl1pPr>
              <a:defRPr sz="6000"/>
            </a:lvl1pPr>
          </a:lstStyle>
          <a:p>
            <a:r>
              <a:rPr altLang="zh-CN" lang="en-US" smtClean="0"/>
              <a:t>Click to edit Master title style</a:t>
            </a:r>
            <a:endParaRPr dirty="0" lang="en-US"/>
          </a:p>
        </p:txBody>
      </p:sp>
      <p:sp>
        <p:nvSpPr>
          <p:cNvPr id="1048636" name="Text Placeholder 2"/>
          <p:cNvSpPr>
            <a:spLocks noGrp="1"/>
          </p:cNvSpPr>
          <p:nvPr>
            <p:ph type="body" idx="1"/>
          </p:nvPr>
        </p:nvSpPr>
        <p:spPr>
          <a:xfrm>
            <a:off x="623888" y="4589464"/>
            <a:ext cx="7886700" cy="1500187"/>
          </a:xfrm>
        </p:spPr>
        <p:txBody>
          <a:bodyPr/>
          <a:lstStyle>
            <a:lvl1pPr indent="0" marL="0">
              <a:buNone/>
              <a:defRPr sz="2400">
                <a:solidFill>
                  <a:schemeClr val="tx1"/>
                </a:solidFill>
              </a:defRPr>
            </a:lvl1pPr>
            <a:lvl2pPr indent="0" marL="457200">
              <a:buNone/>
              <a:defRPr sz="2000">
                <a:solidFill>
                  <a:schemeClr val="tx1">
                    <a:tint val="75000"/>
                  </a:schemeClr>
                </a:solidFill>
              </a:defRPr>
            </a:lvl2pPr>
            <a:lvl3pPr indent="0" marL="914400">
              <a:buNone/>
              <a:defRPr sz="1800">
                <a:solidFill>
                  <a:schemeClr val="tx1">
                    <a:tint val="75000"/>
                  </a:schemeClr>
                </a:solidFill>
              </a:defRPr>
            </a:lvl3pPr>
            <a:lvl4pPr indent="0" marL="1371600">
              <a:buNone/>
              <a:defRPr sz="1600">
                <a:solidFill>
                  <a:schemeClr val="tx1">
                    <a:tint val="75000"/>
                  </a:schemeClr>
                </a:solidFill>
              </a:defRPr>
            </a:lvl4pPr>
            <a:lvl5pPr indent="0" marL="1828800">
              <a:buNone/>
              <a:defRPr sz="1600">
                <a:solidFill>
                  <a:schemeClr val="tx1">
                    <a:tint val="75000"/>
                  </a:schemeClr>
                </a:solidFill>
              </a:defRPr>
            </a:lvl5pPr>
            <a:lvl6pPr indent="0" marL="2286000">
              <a:buNone/>
              <a:defRPr sz="1600">
                <a:solidFill>
                  <a:schemeClr val="tx1">
                    <a:tint val="75000"/>
                  </a:schemeClr>
                </a:solidFill>
              </a:defRPr>
            </a:lvl6pPr>
            <a:lvl7pPr indent="0" marL="2743200">
              <a:buNone/>
              <a:defRPr sz="1600">
                <a:solidFill>
                  <a:schemeClr val="tx1">
                    <a:tint val="75000"/>
                  </a:schemeClr>
                </a:solidFill>
              </a:defRPr>
            </a:lvl7pPr>
            <a:lvl8pPr indent="0" marL="3200400">
              <a:buNone/>
              <a:defRPr sz="1600">
                <a:solidFill>
                  <a:schemeClr val="tx1">
                    <a:tint val="75000"/>
                  </a:schemeClr>
                </a:solidFill>
              </a:defRPr>
            </a:lvl8pPr>
            <a:lvl9pPr indent="0" marL="3657600">
              <a:buNone/>
              <a:defRPr sz="1600">
                <a:solidFill>
                  <a:schemeClr val="tx1">
                    <a:tint val="75000"/>
                  </a:schemeClr>
                </a:solidFill>
              </a:defRPr>
            </a:lvl9pPr>
          </a:lstStyle>
          <a:p>
            <a:pPr lvl="0"/>
            <a:r>
              <a:rPr altLang="zh-CN" lang="en-US" smtClean="0"/>
              <a:t>Click to edit Master text styles</a:t>
            </a:r>
          </a:p>
        </p:txBody>
      </p:sp>
      <p:sp>
        <p:nvSpPr>
          <p:cNvPr id="1048637" name="Date Placeholder 3"/>
          <p:cNvSpPr>
            <a:spLocks noGrp="1"/>
          </p:cNvSpPr>
          <p:nvPr>
            <p:ph type="dt" sz="half" idx="10"/>
          </p:nvPr>
        </p:nvSpPr>
        <p:spPr/>
        <p:txBody>
          <a:bodyPr/>
          <a:p>
            <a:fld id="{70BC1078-46ED-40F9-8930-935BAD7C2B02}" type="datetimeFigureOut">
              <a:rPr altLang="en-US" lang="zh-CN" smtClean="0"/>
            </a:fld>
            <a:endParaRPr altLang="en-US" lang="zh-CN"/>
          </a:p>
        </p:txBody>
      </p:sp>
      <p:sp>
        <p:nvSpPr>
          <p:cNvPr id="1048638" name="Footer Placeholder 4"/>
          <p:cNvSpPr>
            <a:spLocks noGrp="1"/>
          </p:cNvSpPr>
          <p:nvPr>
            <p:ph type="ftr" sz="quarter" idx="11"/>
          </p:nvPr>
        </p:nvSpPr>
        <p:spPr/>
        <p:txBody>
          <a:bodyPr/>
          <a:p>
            <a:endParaRPr altLang="en-US" lang="zh-CN"/>
          </a:p>
        </p:txBody>
      </p:sp>
      <p:sp>
        <p:nvSpPr>
          <p:cNvPr id="1048639" name="Slide Number Placeholder 5"/>
          <p:cNvSpPr>
            <a:spLocks noGrp="1"/>
          </p:cNvSpPr>
          <p:nvPr>
            <p:ph type="sldNum" sz="quarter" idx="12"/>
          </p:nvPr>
        </p:nvSpPr>
        <p:spPr/>
        <p:txBody>
          <a:bodyPr/>
          <a:p>
            <a:fld id="{D5B52ADC-5BFA-4FBD-BEE2-16096B7F4166}" type="slidenum">
              <a:rPr altLang="en-US" lang="zh-CN" smtClean="0"/>
            </a:fld>
            <a:endParaRPr altLang="en-US" 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46" name=""/>
        <p:cNvGrpSpPr/>
        <p:nvPr/>
      </p:nvGrpSpPr>
      <p:grpSpPr>
        <a:xfrm>
          <a:off x="0" y="0"/>
          <a:ext cx="0" cy="0"/>
          <a:chOff x="0" y="0"/>
          <a:chExt cx="0" cy="0"/>
        </a:xfrm>
      </p:grpSpPr>
      <p:sp>
        <p:nvSpPr>
          <p:cNvPr id="1048640" name="Title 1"/>
          <p:cNvSpPr>
            <a:spLocks noGrp="1"/>
          </p:cNvSpPr>
          <p:nvPr>
            <p:ph type="title"/>
          </p:nvPr>
        </p:nvSpPr>
        <p:spPr/>
        <p:txBody>
          <a:bodyPr/>
          <a:p>
            <a:r>
              <a:rPr altLang="zh-CN" lang="en-US" smtClean="0"/>
              <a:t>Click to edit Master title style</a:t>
            </a:r>
            <a:endParaRPr dirty="0" lang="en-US"/>
          </a:p>
        </p:txBody>
      </p:sp>
      <p:sp>
        <p:nvSpPr>
          <p:cNvPr id="1048641" name="Content Placeholder 2"/>
          <p:cNvSpPr>
            <a:spLocks noGrp="1"/>
          </p:cNvSpPr>
          <p:nvPr>
            <p:ph sz="half" idx="1"/>
          </p:nvPr>
        </p:nvSpPr>
        <p:spPr>
          <a:xfrm>
            <a:off x="6286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42" name="Content Placeholder 3"/>
          <p:cNvSpPr>
            <a:spLocks noGrp="1"/>
          </p:cNvSpPr>
          <p:nvPr>
            <p:ph sz="half" idx="2"/>
          </p:nvPr>
        </p:nvSpPr>
        <p:spPr>
          <a:xfrm>
            <a:off x="46291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43" name="Date Placeholder 4"/>
          <p:cNvSpPr>
            <a:spLocks noGrp="1"/>
          </p:cNvSpPr>
          <p:nvPr>
            <p:ph type="dt" sz="half" idx="10"/>
          </p:nvPr>
        </p:nvSpPr>
        <p:spPr/>
        <p:txBody>
          <a:bodyPr/>
          <a:p>
            <a:fld id="{70BC1078-46ED-40F9-8930-935BAD7C2B02}" type="datetimeFigureOut">
              <a:rPr altLang="en-US" lang="zh-CN" smtClean="0"/>
            </a:fld>
            <a:endParaRPr altLang="en-US" lang="zh-CN"/>
          </a:p>
        </p:txBody>
      </p:sp>
      <p:sp>
        <p:nvSpPr>
          <p:cNvPr id="1048644" name="Footer Placeholder 5"/>
          <p:cNvSpPr>
            <a:spLocks noGrp="1"/>
          </p:cNvSpPr>
          <p:nvPr>
            <p:ph type="ftr" sz="quarter" idx="11"/>
          </p:nvPr>
        </p:nvSpPr>
        <p:spPr/>
        <p:txBody>
          <a:bodyPr/>
          <a:p>
            <a:endParaRPr altLang="en-US" lang="zh-CN"/>
          </a:p>
        </p:txBody>
      </p:sp>
      <p:sp>
        <p:nvSpPr>
          <p:cNvPr id="1048645" name="Slide Number Placeholder 6"/>
          <p:cNvSpPr>
            <a:spLocks noGrp="1"/>
          </p:cNvSpPr>
          <p:nvPr>
            <p:ph type="sldNum" sz="quarter" idx="12"/>
          </p:nvPr>
        </p:nvSpPr>
        <p:spPr/>
        <p:txBody>
          <a:bodyPr/>
          <a:p>
            <a:fld id="{D5B52ADC-5BFA-4FBD-BEE2-16096B7F4166}" type="slidenum">
              <a:rPr altLang="en-US" lang="zh-CN" smtClean="0"/>
            </a:fld>
            <a:endParaRPr altLang="en-US" 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47" name=""/>
        <p:cNvGrpSpPr/>
        <p:nvPr/>
      </p:nvGrpSpPr>
      <p:grpSpPr>
        <a:xfrm>
          <a:off x="0" y="0"/>
          <a:ext cx="0" cy="0"/>
          <a:chOff x="0" y="0"/>
          <a:chExt cx="0" cy="0"/>
        </a:xfrm>
      </p:grpSpPr>
      <p:sp>
        <p:nvSpPr>
          <p:cNvPr id="1048646" name="Title 1"/>
          <p:cNvSpPr>
            <a:spLocks noGrp="1"/>
          </p:cNvSpPr>
          <p:nvPr>
            <p:ph type="title"/>
          </p:nvPr>
        </p:nvSpPr>
        <p:spPr>
          <a:xfrm>
            <a:off x="629841" y="365126"/>
            <a:ext cx="7886700" cy="1325563"/>
          </a:xfrm>
        </p:spPr>
        <p:txBody>
          <a:bodyPr/>
          <a:p>
            <a:r>
              <a:rPr altLang="zh-CN" lang="en-US" smtClean="0"/>
              <a:t>Click to edit Master title style</a:t>
            </a:r>
            <a:endParaRPr dirty="0" lang="en-US"/>
          </a:p>
        </p:txBody>
      </p:sp>
      <p:sp>
        <p:nvSpPr>
          <p:cNvPr id="1048647" name="Text Placeholder 2"/>
          <p:cNvSpPr>
            <a:spLocks noGrp="1"/>
          </p:cNvSpPr>
          <p:nvPr>
            <p:ph type="body" idx="1"/>
          </p:nvPr>
        </p:nvSpPr>
        <p:spPr>
          <a:xfrm>
            <a:off x="629842" y="1681163"/>
            <a:ext cx="3868340"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648" name="Content Placeholder 3"/>
          <p:cNvSpPr>
            <a:spLocks noGrp="1"/>
          </p:cNvSpPr>
          <p:nvPr>
            <p:ph sz="half" idx="2"/>
          </p:nvPr>
        </p:nvSpPr>
        <p:spPr>
          <a:xfrm>
            <a:off x="629842" y="2505075"/>
            <a:ext cx="3868340"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49" name="Text Placeholder 4"/>
          <p:cNvSpPr>
            <a:spLocks noGrp="1"/>
          </p:cNvSpPr>
          <p:nvPr>
            <p:ph type="body" sz="quarter" idx="3"/>
          </p:nvPr>
        </p:nvSpPr>
        <p:spPr>
          <a:xfrm>
            <a:off x="4629150" y="1681163"/>
            <a:ext cx="3887391"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650" name="Content Placeholder 5"/>
          <p:cNvSpPr>
            <a:spLocks noGrp="1"/>
          </p:cNvSpPr>
          <p:nvPr>
            <p:ph sz="quarter" idx="4"/>
          </p:nvPr>
        </p:nvSpPr>
        <p:spPr>
          <a:xfrm>
            <a:off x="4629150" y="2505075"/>
            <a:ext cx="3887391"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51" name="Date Placeholder 6"/>
          <p:cNvSpPr>
            <a:spLocks noGrp="1"/>
          </p:cNvSpPr>
          <p:nvPr>
            <p:ph type="dt" sz="half" idx="10"/>
          </p:nvPr>
        </p:nvSpPr>
        <p:spPr/>
        <p:txBody>
          <a:bodyPr/>
          <a:p>
            <a:fld id="{70BC1078-46ED-40F9-8930-935BAD7C2B02}" type="datetimeFigureOut">
              <a:rPr altLang="en-US" lang="zh-CN" smtClean="0"/>
            </a:fld>
            <a:endParaRPr altLang="en-US" lang="zh-CN"/>
          </a:p>
        </p:txBody>
      </p:sp>
      <p:sp>
        <p:nvSpPr>
          <p:cNvPr id="1048652" name="Footer Placeholder 7"/>
          <p:cNvSpPr>
            <a:spLocks noGrp="1"/>
          </p:cNvSpPr>
          <p:nvPr>
            <p:ph type="ftr" sz="quarter" idx="11"/>
          </p:nvPr>
        </p:nvSpPr>
        <p:spPr/>
        <p:txBody>
          <a:bodyPr/>
          <a:p>
            <a:endParaRPr altLang="en-US" lang="zh-CN"/>
          </a:p>
        </p:txBody>
      </p:sp>
      <p:sp>
        <p:nvSpPr>
          <p:cNvPr id="1048653" name="Slide Number Placeholder 8"/>
          <p:cNvSpPr>
            <a:spLocks noGrp="1"/>
          </p:cNvSpPr>
          <p:nvPr>
            <p:ph type="sldNum" sz="quarter" idx="12"/>
          </p:nvPr>
        </p:nvSpPr>
        <p:spPr/>
        <p:txBody>
          <a:bodyPr/>
          <a:p>
            <a:fld id="{D5B52ADC-5BFA-4FBD-BEE2-16096B7F4166}" type="slidenum">
              <a:rPr altLang="en-US" lang="zh-CN" smtClean="0"/>
            </a:fld>
            <a:endParaRPr altLang="en-US" 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39" name=""/>
        <p:cNvGrpSpPr/>
        <p:nvPr/>
      </p:nvGrpSpPr>
      <p:grpSpPr>
        <a:xfrm>
          <a:off x="0" y="0"/>
          <a:ext cx="0" cy="0"/>
          <a:chOff x="0" y="0"/>
          <a:chExt cx="0" cy="0"/>
        </a:xfrm>
      </p:grpSpPr>
      <p:sp>
        <p:nvSpPr>
          <p:cNvPr id="1048609" name="Title 1"/>
          <p:cNvSpPr>
            <a:spLocks noGrp="1"/>
          </p:cNvSpPr>
          <p:nvPr>
            <p:ph type="title"/>
          </p:nvPr>
        </p:nvSpPr>
        <p:spPr/>
        <p:txBody>
          <a:bodyPr/>
          <a:p>
            <a:r>
              <a:rPr altLang="zh-CN" lang="en-US" smtClean="0"/>
              <a:t>Click to edit Master title style</a:t>
            </a:r>
            <a:endParaRPr dirty="0" lang="en-US"/>
          </a:p>
        </p:txBody>
      </p:sp>
      <p:sp>
        <p:nvSpPr>
          <p:cNvPr id="1048610" name="Date Placeholder 2"/>
          <p:cNvSpPr>
            <a:spLocks noGrp="1"/>
          </p:cNvSpPr>
          <p:nvPr>
            <p:ph type="dt" sz="half" idx="10"/>
          </p:nvPr>
        </p:nvSpPr>
        <p:spPr/>
        <p:txBody>
          <a:bodyPr/>
          <a:p>
            <a:fld id="{70BC1078-46ED-40F9-8930-935BAD7C2B02}" type="datetimeFigureOut">
              <a:rPr altLang="en-US" lang="zh-CN" smtClean="0"/>
            </a:fld>
            <a:endParaRPr altLang="en-US" lang="zh-CN"/>
          </a:p>
        </p:txBody>
      </p:sp>
      <p:sp>
        <p:nvSpPr>
          <p:cNvPr id="1048611" name="Footer Placeholder 3"/>
          <p:cNvSpPr>
            <a:spLocks noGrp="1"/>
          </p:cNvSpPr>
          <p:nvPr>
            <p:ph type="ftr" sz="quarter" idx="11"/>
          </p:nvPr>
        </p:nvSpPr>
        <p:spPr/>
        <p:txBody>
          <a:bodyPr/>
          <a:p>
            <a:endParaRPr altLang="en-US" lang="zh-CN"/>
          </a:p>
        </p:txBody>
      </p:sp>
      <p:sp>
        <p:nvSpPr>
          <p:cNvPr id="1048612" name="Slide Number Placeholder 4"/>
          <p:cNvSpPr>
            <a:spLocks noGrp="1"/>
          </p:cNvSpPr>
          <p:nvPr>
            <p:ph type="sldNum" sz="quarter" idx="12"/>
          </p:nvPr>
        </p:nvSpPr>
        <p:spPr/>
        <p:txBody>
          <a:bodyPr/>
          <a:p>
            <a:fld id="{D5B52ADC-5BFA-4FBD-BEE2-16096B7F4166}" type="slidenum">
              <a:rPr altLang="en-US" lang="zh-CN" smtClean="0"/>
            </a:fld>
            <a:endParaRPr altLang="en-US" 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35" name=""/>
        <p:cNvGrpSpPr/>
        <p:nvPr/>
      </p:nvGrpSpPr>
      <p:grpSpPr>
        <a:xfrm>
          <a:off x="0" y="0"/>
          <a:ext cx="0" cy="0"/>
          <a:chOff x="0" y="0"/>
          <a:chExt cx="0" cy="0"/>
        </a:xfrm>
      </p:grpSpPr>
      <p:sp>
        <p:nvSpPr>
          <p:cNvPr id="1048602" name="Date Placeholder 1"/>
          <p:cNvSpPr>
            <a:spLocks noGrp="1"/>
          </p:cNvSpPr>
          <p:nvPr>
            <p:ph type="dt" sz="half" idx="10"/>
          </p:nvPr>
        </p:nvSpPr>
        <p:spPr/>
        <p:txBody>
          <a:bodyPr/>
          <a:p>
            <a:fld id="{70BC1078-46ED-40F9-8930-935BAD7C2B02}" type="datetimeFigureOut">
              <a:rPr altLang="en-US" lang="zh-CN" smtClean="0"/>
            </a:fld>
            <a:endParaRPr altLang="en-US" lang="zh-CN"/>
          </a:p>
        </p:txBody>
      </p:sp>
      <p:sp>
        <p:nvSpPr>
          <p:cNvPr id="1048603" name="Footer Placeholder 2"/>
          <p:cNvSpPr>
            <a:spLocks noGrp="1"/>
          </p:cNvSpPr>
          <p:nvPr>
            <p:ph type="ftr" sz="quarter" idx="11"/>
          </p:nvPr>
        </p:nvSpPr>
        <p:spPr/>
        <p:txBody>
          <a:bodyPr/>
          <a:p>
            <a:endParaRPr altLang="en-US" lang="zh-CN"/>
          </a:p>
        </p:txBody>
      </p:sp>
      <p:sp>
        <p:nvSpPr>
          <p:cNvPr id="1048604" name="Slide Number Placeholder 3"/>
          <p:cNvSpPr>
            <a:spLocks noGrp="1"/>
          </p:cNvSpPr>
          <p:nvPr>
            <p:ph type="sldNum" sz="quarter" idx="12"/>
          </p:nvPr>
        </p:nvSpPr>
        <p:spPr/>
        <p:txBody>
          <a:bodyPr/>
          <a:p>
            <a:fld id="{D5B52ADC-5BFA-4FBD-BEE2-16096B7F4166}" type="slidenum">
              <a:rPr altLang="en-US" lang="zh-CN" smtClean="0"/>
            </a:fld>
            <a:endParaRPr altLang="en-US" 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48" name=""/>
        <p:cNvGrpSpPr/>
        <p:nvPr/>
      </p:nvGrpSpPr>
      <p:grpSpPr>
        <a:xfrm>
          <a:off x="0" y="0"/>
          <a:ext cx="0" cy="0"/>
          <a:chOff x="0" y="0"/>
          <a:chExt cx="0" cy="0"/>
        </a:xfrm>
      </p:grpSpPr>
      <p:sp>
        <p:nvSpPr>
          <p:cNvPr id="1048654" name="Title 1"/>
          <p:cNvSpPr>
            <a:spLocks noGrp="1"/>
          </p:cNvSpPr>
          <p:nvPr>
            <p:ph type="title"/>
          </p:nvPr>
        </p:nvSpPr>
        <p:spPr>
          <a:xfrm>
            <a:off x="629841" y="457200"/>
            <a:ext cx="2949178" cy="1600200"/>
          </a:xfrm>
        </p:spPr>
        <p:txBody>
          <a:bodyPr anchor="b"/>
          <a:lstStyle>
            <a:lvl1pPr>
              <a:defRPr sz="3200"/>
            </a:lvl1pPr>
          </a:lstStyle>
          <a:p>
            <a:r>
              <a:rPr altLang="zh-CN" lang="en-US" smtClean="0"/>
              <a:t>Click to edit Master title style</a:t>
            </a:r>
            <a:endParaRPr dirty="0" lang="en-US"/>
          </a:p>
        </p:txBody>
      </p:sp>
      <p:sp>
        <p:nvSpPr>
          <p:cNvPr id="1048655"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56" name="Text Placeholder 3"/>
          <p:cNvSpPr>
            <a:spLocks noGrp="1"/>
          </p:cNvSpPr>
          <p:nvPr>
            <p:ph type="body" sz="half" idx="2"/>
          </p:nvPr>
        </p:nvSpPr>
        <p:spPr>
          <a:xfrm>
            <a:off x="629841" y="2057400"/>
            <a:ext cx="2949178"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657" name="Date Placeholder 4"/>
          <p:cNvSpPr>
            <a:spLocks noGrp="1"/>
          </p:cNvSpPr>
          <p:nvPr>
            <p:ph type="dt" sz="half" idx="10"/>
          </p:nvPr>
        </p:nvSpPr>
        <p:spPr/>
        <p:txBody>
          <a:bodyPr/>
          <a:p>
            <a:fld id="{70BC1078-46ED-40F9-8930-935BAD7C2B02}" type="datetimeFigureOut">
              <a:rPr altLang="en-US" lang="zh-CN" smtClean="0"/>
            </a:fld>
            <a:endParaRPr altLang="en-US" lang="zh-CN"/>
          </a:p>
        </p:txBody>
      </p:sp>
      <p:sp>
        <p:nvSpPr>
          <p:cNvPr id="1048658" name="Footer Placeholder 5"/>
          <p:cNvSpPr>
            <a:spLocks noGrp="1"/>
          </p:cNvSpPr>
          <p:nvPr>
            <p:ph type="ftr" sz="quarter" idx="11"/>
          </p:nvPr>
        </p:nvSpPr>
        <p:spPr/>
        <p:txBody>
          <a:bodyPr/>
          <a:p>
            <a:endParaRPr altLang="en-US" lang="zh-CN"/>
          </a:p>
        </p:txBody>
      </p:sp>
      <p:sp>
        <p:nvSpPr>
          <p:cNvPr id="1048659" name="Slide Number Placeholder 6"/>
          <p:cNvSpPr>
            <a:spLocks noGrp="1"/>
          </p:cNvSpPr>
          <p:nvPr>
            <p:ph type="sldNum" sz="quarter" idx="12"/>
          </p:nvPr>
        </p:nvSpPr>
        <p:spPr/>
        <p:txBody>
          <a:bodyPr/>
          <a:p>
            <a:fld id="{D5B52ADC-5BFA-4FBD-BEE2-16096B7F4166}" type="slidenum">
              <a:rPr altLang="en-US" lang="zh-CN" smtClean="0"/>
            </a:fld>
            <a:endParaRPr altLang="en-US" 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43" name=""/>
        <p:cNvGrpSpPr/>
        <p:nvPr/>
      </p:nvGrpSpPr>
      <p:grpSpPr>
        <a:xfrm>
          <a:off x="0" y="0"/>
          <a:ext cx="0" cy="0"/>
          <a:chOff x="0" y="0"/>
          <a:chExt cx="0" cy="0"/>
        </a:xfrm>
      </p:grpSpPr>
      <p:sp>
        <p:nvSpPr>
          <p:cNvPr id="1048624" name="Title 1"/>
          <p:cNvSpPr>
            <a:spLocks noGrp="1"/>
          </p:cNvSpPr>
          <p:nvPr>
            <p:ph type="title"/>
          </p:nvPr>
        </p:nvSpPr>
        <p:spPr>
          <a:xfrm>
            <a:off x="629841" y="457200"/>
            <a:ext cx="2949178" cy="1600200"/>
          </a:xfrm>
        </p:spPr>
        <p:txBody>
          <a:bodyPr anchor="b"/>
          <a:lstStyle>
            <a:lvl1pPr>
              <a:defRPr sz="3200"/>
            </a:lvl1pPr>
          </a:lstStyle>
          <a:p>
            <a:r>
              <a:rPr altLang="zh-CN" lang="en-US" smtClean="0"/>
              <a:t>Click to edit Master title style</a:t>
            </a:r>
            <a:endParaRPr dirty="0" lang="en-US"/>
          </a:p>
        </p:txBody>
      </p:sp>
      <p:sp>
        <p:nvSpPr>
          <p:cNvPr id="1048625" name="Picture Placeholder 2"/>
          <p:cNvSpPr>
            <a:spLocks noChangeAspect="1" noGrp="1"/>
          </p:cNvSpPr>
          <p:nvPr>
            <p:ph type="pic" idx="1"/>
          </p:nvPr>
        </p:nvSpPr>
        <p:spPr>
          <a:xfrm>
            <a:off x="3887391" y="987426"/>
            <a:ext cx="4629150" cy="4873625"/>
          </a:xfrm>
        </p:spPr>
        <p:txBody>
          <a:bodyPr anchor="t"/>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r>
              <a:rPr altLang="zh-CN" lang="en-US" smtClean="0"/>
              <a:t>Click icon to add picture</a:t>
            </a:r>
            <a:endParaRPr dirty="0" lang="en-US"/>
          </a:p>
        </p:txBody>
      </p:sp>
      <p:sp>
        <p:nvSpPr>
          <p:cNvPr id="1048626" name="Text Placeholder 3"/>
          <p:cNvSpPr>
            <a:spLocks noGrp="1"/>
          </p:cNvSpPr>
          <p:nvPr>
            <p:ph type="body" sz="half" idx="2"/>
          </p:nvPr>
        </p:nvSpPr>
        <p:spPr>
          <a:xfrm>
            <a:off x="629841" y="2057400"/>
            <a:ext cx="2949178"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627" name="Date Placeholder 4"/>
          <p:cNvSpPr>
            <a:spLocks noGrp="1"/>
          </p:cNvSpPr>
          <p:nvPr>
            <p:ph type="dt" sz="half" idx="10"/>
          </p:nvPr>
        </p:nvSpPr>
        <p:spPr/>
        <p:txBody>
          <a:bodyPr/>
          <a:p>
            <a:fld id="{70BC1078-46ED-40F9-8930-935BAD7C2B02}" type="datetimeFigureOut">
              <a:rPr altLang="en-US" lang="zh-CN" smtClean="0"/>
            </a:fld>
            <a:endParaRPr altLang="en-US" lang="zh-CN"/>
          </a:p>
        </p:txBody>
      </p:sp>
      <p:sp>
        <p:nvSpPr>
          <p:cNvPr id="1048628" name="Footer Placeholder 5"/>
          <p:cNvSpPr>
            <a:spLocks noGrp="1"/>
          </p:cNvSpPr>
          <p:nvPr>
            <p:ph type="ftr" sz="quarter" idx="11"/>
          </p:nvPr>
        </p:nvSpPr>
        <p:spPr/>
        <p:txBody>
          <a:bodyPr/>
          <a:p>
            <a:endParaRPr altLang="en-US" lang="zh-CN"/>
          </a:p>
        </p:txBody>
      </p:sp>
      <p:sp>
        <p:nvSpPr>
          <p:cNvPr id="1048629" name="Slide Number Placeholder 6"/>
          <p:cNvSpPr>
            <a:spLocks noGrp="1"/>
          </p:cNvSpPr>
          <p:nvPr>
            <p:ph type="sldNum" sz="quarter" idx="12"/>
          </p:nvPr>
        </p:nvSpPr>
        <p:spPr/>
        <p:txBody>
          <a:bodyPr/>
          <a:p>
            <a:fld id="{D5B52ADC-5BFA-4FBD-BEE2-16096B7F4166}" type="slidenum">
              <a:rPr altLang="en-US" lang="zh-CN" smtClean="0"/>
            </a:fld>
            <a:endParaRPr altLang="en-US" lang="zh-CN"/>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2" name=""/>
        <p:cNvGrpSpPr/>
        <p:nvPr/>
      </p:nvGrpSpPr>
      <p:grpSpPr>
        <a:xfrm>
          <a:off x="0" y="0"/>
          <a:ext cx="0" cy="0"/>
          <a:chOff x="0" y="0"/>
          <a:chExt cx="0" cy="0"/>
        </a:xfrm>
      </p:grpSpPr>
      <p:sp>
        <p:nvSpPr>
          <p:cNvPr id="1048576" name="Title Placeholder 1"/>
          <p:cNvSpPr>
            <a:spLocks noGrp="1"/>
          </p:cNvSpPr>
          <p:nvPr>
            <p:ph type="title"/>
          </p:nvPr>
        </p:nvSpPr>
        <p:spPr>
          <a:xfrm>
            <a:off x="628650" y="365126"/>
            <a:ext cx="7886700" cy="1325563"/>
          </a:xfrm>
          <a:prstGeom prst="rect"/>
        </p:spPr>
        <p:txBody>
          <a:bodyPr anchor="ctr" bIns="45720" lIns="91440" rIns="91440" rtlCol="0" tIns="45720" vert="horz">
            <a:normAutofit/>
          </a:bodyPr>
          <a:p>
            <a:r>
              <a:rPr altLang="zh-CN" lang="en-US" smtClean="0"/>
              <a:t>Click to edit Master title style</a:t>
            </a:r>
            <a:endParaRPr dirty="0" lang="en-US"/>
          </a:p>
        </p:txBody>
      </p:sp>
      <p:sp>
        <p:nvSpPr>
          <p:cNvPr id="1048577" name="Text Placeholder 2"/>
          <p:cNvSpPr>
            <a:spLocks noGrp="1"/>
          </p:cNvSpPr>
          <p:nvPr>
            <p:ph type="body" idx="1"/>
          </p:nvPr>
        </p:nvSpPr>
        <p:spPr>
          <a:xfrm>
            <a:off x="628650" y="1825625"/>
            <a:ext cx="7886700" cy="4351338"/>
          </a:xfrm>
          <a:prstGeom prst="rect"/>
        </p:spPr>
        <p:txBody>
          <a:bodyPr bIns="45720" lIns="91440" rIns="91440" rtlCol="0" tIns="45720" vert="horz">
            <a:normAutofit/>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578" name="Date Placeholder 3"/>
          <p:cNvSpPr>
            <a:spLocks noGrp="1"/>
          </p:cNvSpPr>
          <p:nvPr>
            <p:ph type="dt" sz="half" idx="2"/>
          </p:nvPr>
        </p:nvSpPr>
        <p:spPr>
          <a:xfrm>
            <a:off x="628650" y="6356351"/>
            <a:ext cx="2057400" cy="365125"/>
          </a:xfrm>
          <a:prstGeom prst="rect"/>
        </p:spPr>
        <p:txBody>
          <a:bodyPr anchor="ctr" bIns="45720" lIns="91440" rIns="91440" rtlCol="0" tIns="45720" vert="horz"/>
          <a:lstStyle>
            <a:lvl1pPr algn="l">
              <a:defRPr sz="1200">
                <a:solidFill>
                  <a:schemeClr val="tx1">
                    <a:tint val="75000"/>
                  </a:schemeClr>
                </a:solidFill>
              </a:defRPr>
            </a:lvl1pPr>
          </a:lstStyle>
          <a:p>
            <a:fld id="{70BC1078-46ED-40F9-8930-935BAD7C2B02}" type="datetimeFigureOut">
              <a:rPr altLang="en-US" lang="zh-CN" smtClean="0"/>
            </a:fld>
            <a:endParaRPr altLang="en-US" lang="zh-CN"/>
          </a:p>
        </p:txBody>
      </p:sp>
      <p:sp>
        <p:nvSpPr>
          <p:cNvPr id="1048579" name="Footer Placeholder 4"/>
          <p:cNvSpPr>
            <a:spLocks noGrp="1"/>
          </p:cNvSpPr>
          <p:nvPr>
            <p:ph type="ftr" sz="quarter" idx="3"/>
          </p:nvPr>
        </p:nvSpPr>
        <p:spPr>
          <a:xfrm>
            <a:off x="3028950" y="6356351"/>
            <a:ext cx="3086100" cy="365125"/>
          </a:xfrm>
          <a:prstGeom prst="rect"/>
        </p:spPr>
        <p:txBody>
          <a:bodyPr anchor="ctr" bIns="45720" lIns="91440" rIns="91440" rtlCol="0" tIns="45720" vert="horz"/>
          <a:lstStyle>
            <a:lvl1pPr algn="ctr">
              <a:defRPr sz="1200">
                <a:solidFill>
                  <a:schemeClr val="tx1">
                    <a:tint val="75000"/>
                  </a:schemeClr>
                </a:solidFill>
              </a:defRPr>
            </a:lvl1pPr>
          </a:lstStyle>
          <a:p>
            <a:endParaRPr altLang="en-US" lang="zh-CN"/>
          </a:p>
        </p:txBody>
      </p:sp>
      <p:sp>
        <p:nvSpPr>
          <p:cNvPr id="1048580" name="Slide Number Placeholder 5"/>
          <p:cNvSpPr>
            <a:spLocks noGrp="1"/>
          </p:cNvSpPr>
          <p:nvPr>
            <p:ph type="sldNum" sz="quarter" idx="4"/>
          </p:nvPr>
        </p:nvSpPr>
        <p:spPr>
          <a:xfrm>
            <a:off x="6457950" y="6356351"/>
            <a:ext cx="2057400" cy="365125"/>
          </a:xfrm>
          <a:prstGeom prst="rect"/>
        </p:spPr>
        <p:txBody>
          <a:bodyPr anchor="ctr" bIns="45720" lIns="91440" rIns="91440" rtlCol="0" tIns="45720" vert="horz"/>
          <a:lstStyle>
            <a:lvl1pPr algn="r">
              <a:defRPr sz="1200">
                <a:solidFill>
                  <a:schemeClr val="tx1">
                    <a:tint val="75000"/>
                  </a:schemeClr>
                </a:solidFill>
              </a:defRPr>
            </a:lvl1pPr>
          </a:lstStyle>
          <a:p>
            <a:fld id="{D5B52ADC-5BFA-4FBD-BEE2-16096B7F4166}" type="slidenum">
              <a:rPr altLang="en-US" lang="zh-CN" smtClean="0"/>
            </a:fld>
            <a:endParaRPr altLang="en-US" lang="zh-CN"/>
          </a:p>
        </p:txBody>
      </p:sp>
    </p:spTree>
  </p:cSld>
  <p:clrMap accent1="accent1" accent2="accent2" accent3="accent3" accent4="accent4" accent5="accent5" accent6="accent6" bg1="lt1" bg2="lt2" tx1="dk1" tx2="dk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eaLnBrk="1" hangingPunct="1" latinLnBrk="0" rtl="0">
        <a:lnSpc>
          <a:spcPct val="90000"/>
        </a:lnSpc>
        <a:spcBef>
          <a:spcPct val="0"/>
        </a:spcBef>
        <a:buNone/>
        <a:defRPr sz="4400" kern="1200">
          <a:solidFill>
            <a:schemeClr val="tx1"/>
          </a:solidFill>
          <a:latin typeface="+mj-lt"/>
          <a:ea typeface="+mj-ea"/>
          <a:cs typeface="+mj-cs"/>
        </a:defRPr>
      </a:lvl1pPr>
    </p:titleStyle>
    <p:bodyStyle>
      <a:lvl1pPr algn="l" defTabSz="914400" eaLnBrk="1" hangingPunct="1" indent="-228600" latinLnBrk="0" marL="228600" rtl="0">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algn="l" defTabSz="914400" eaLnBrk="1" hangingPunct="1" indent="-228600" latinLnBrk="0" marL="685800" rtl="0">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algn="l" defTabSz="914400" eaLnBrk="1" hangingPunct="1" indent="-228600" latinLnBrk="0" marL="1143000" rtl="0">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algn="l" defTabSz="914400" eaLnBrk="1" hangingPunct="1" indent="-228600" latinLnBrk="0" marL="1600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algn="l" defTabSz="914400" eaLnBrk="1" hangingPunct="1" indent="-228600" latinLnBrk="0" marL="20574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algn="l" defTabSz="914400" eaLnBrk="1" hangingPunct="1" indent="-228600" latinLnBrk="0" marL="25146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algn="l" defTabSz="914400" eaLnBrk="1" hangingPunct="1" indent="-228600" latinLnBrk="0" marL="29718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algn="l" defTabSz="914400" eaLnBrk="1" hangingPunct="1" indent="-228600" latinLnBrk="0" marL="34290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algn="l" defTabSz="914400" eaLnBrk="1" hangingPunct="1" indent="-228600" latinLnBrk="0" marL="3886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image" Target="../media/image8.jpeg"/><Relationship Id="rId2"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image" Target="../media/image3.jpeg"/><Relationship Id="rId2"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image" Target="../media/image4.jpeg"/><Relationship Id="rId2"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image" Target="../media/image5.jpeg"/><Relationship Id="rId2"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image" Target="../media/image6.jpeg"/><Relationship Id="rId2"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image" Target="../media/image7.jpeg"/><Relationship Id="rId2"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25" name=""/>
        <p:cNvGrpSpPr/>
        <p:nvPr/>
      </p:nvGrpSpPr>
      <p:grpSpPr>
        <a:xfrm>
          <a:off x="0" y="0"/>
          <a:ext cx="0" cy="0"/>
          <a:chOff x="0" y="0"/>
          <a:chExt cx="0" cy="0"/>
        </a:xfrm>
      </p:grpSpPr>
      <p:sp>
        <p:nvSpPr>
          <p:cNvPr id="1048586" name=""/>
          <p:cNvSpPr>
            <a:spLocks noGrp="1"/>
          </p:cNvSpPr>
          <p:nvPr>
            <p:ph type="ctrTitle"/>
          </p:nvPr>
        </p:nvSpPr>
        <p:spPr/>
        <p:txBody>
          <a:bodyPr>
            <a:normAutofit fontScale="90000"/>
          </a:bodyPr>
          <a:p>
            <a:r>
              <a:rPr lang="en-US">
                <a:solidFill>
                  <a:srgbClr val="C00000"/>
                </a:solidFill>
              </a:rPr>
              <a:t>P</a:t>
            </a:r>
            <a:r>
              <a:rPr lang="en-US">
                <a:solidFill>
                  <a:srgbClr val="C00000"/>
                </a:solidFill>
              </a:rPr>
              <a:t>p</a:t>
            </a:r>
            <a:r>
              <a:rPr lang="en-US">
                <a:solidFill>
                  <a:srgbClr val="C00000"/>
                </a:solidFill>
              </a:rPr>
              <a:t>t</a:t>
            </a:r>
            <a:r>
              <a:rPr lang="en-US">
                <a:solidFill>
                  <a:srgbClr val="C00000"/>
                </a:solidFill>
              </a:rPr>
              <a:t> </a:t>
            </a:r>
            <a:r>
              <a:rPr lang="en-US">
                <a:solidFill>
                  <a:srgbClr val="C00000"/>
                </a:solidFill>
              </a:rPr>
              <a:t>f</a:t>
            </a:r>
            <a:r>
              <a:rPr lang="en-US">
                <a:solidFill>
                  <a:srgbClr val="C00000"/>
                </a:solidFill>
              </a:rPr>
              <a:t>o</a:t>
            </a:r>
            <a:r>
              <a:rPr lang="en-US">
                <a:solidFill>
                  <a:srgbClr val="C00000"/>
                </a:solidFill>
              </a:rPr>
              <a:t>r</a:t>
            </a:r>
            <a:r>
              <a:rPr lang="en-US">
                <a:solidFill>
                  <a:srgbClr val="C00000"/>
                </a:solidFill>
              </a:rPr>
              <a:t> </a:t>
            </a:r>
            <a:r>
              <a:rPr lang="en-US">
                <a:solidFill>
                  <a:srgbClr val="C00000"/>
                </a:solidFill>
              </a:rPr>
              <a:t>G</a:t>
            </a:r>
            <a:r>
              <a:rPr lang="en-US">
                <a:solidFill>
                  <a:srgbClr val="C00000"/>
                </a:solidFill>
              </a:rPr>
              <a:t>e</a:t>
            </a:r>
            <a:r>
              <a:rPr lang="en-US">
                <a:solidFill>
                  <a:srgbClr val="C00000"/>
                </a:solidFill>
              </a:rPr>
              <a:t>o</a:t>
            </a:r>
            <a:r>
              <a:rPr lang="en-US">
                <a:solidFill>
                  <a:srgbClr val="C00000"/>
                </a:solidFill>
              </a:rPr>
              <a:t>g</a:t>
            </a:r>
            <a:r>
              <a:rPr lang="en-US">
                <a:solidFill>
                  <a:srgbClr val="C00000"/>
                </a:solidFill>
              </a:rPr>
              <a:t>r</a:t>
            </a:r>
            <a:r>
              <a:rPr lang="en-US">
                <a:solidFill>
                  <a:srgbClr val="C00000"/>
                </a:solidFill>
              </a:rPr>
              <a:t>a</a:t>
            </a:r>
            <a:r>
              <a:rPr lang="en-US">
                <a:solidFill>
                  <a:srgbClr val="C00000"/>
                </a:solidFill>
              </a:rPr>
              <a:t>p</a:t>
            </a:r>
            <a:r>
              <a:rPr lang="en-US">
                <a:solidFill>
                  <a:srgbClr val="C00000"/>
                </a:solidFill>
              </a:rPr>
              <a:t>h</a:t>
            </a:r>
            <a:r>
              <a:rPr lang="en-US">
                <a:solidFill>
                  <a:srgbClr val="C00000"/>
                </a:solidFill>
              </a:rPr>
              <a:t>y</a:t>
            </a:r>
            <a:r>
              <a:rPr lang="en-US">
                <a:solidFill>
                  <a:srgbClr val="C00000"/>
                </a:solidFill>
              </a:rPr>
              <a:t>(</a:t>
            </a:r>
            <a:r>
              <a:rPr lang="en-US">
                <a:solidFill>
                  <a:srgbClr val="C00000"/>
                </a:solidFill>
              </a:rPr>
              <a:t>H</a:t>
            </a:r>
            <a:r>
              <a:rPr lang="en-US">
                <a:solidFill>
                  <a:srgbClr val="C00000"/>
                </a:solidFill>
              </a:rPr>
              <a:t>o</a:t>
            </a:r>
            <a:r>
              <a:rPr lang="en-US">
                <a:solidFill>
                  <a:srgbClr val="C00000"/>
                </a:solidFill>
              </a:rPr>
              <a:t>n</a:t>
            </a:r>
            <a:r>
              <a:rPr lang="en-US">
                <a:solidFill>
                  <a:srgbClr val="C00000"/>
                </a:solidFill>
              </a:rPr>
              <a:t>s</a:t>
            </a:r>
            <a:r>
              <a:rPr lang="en-US">
                <a:solidFill>
                  <a:srgbClr val="C00000"/>
                </a:solidFill>
              </a:rPr>
              <a:t>)</a:t>
            </a:r>
            <a:r>
              <a:rPr lang="en-US">
                <a:solidFill>
                  <a:srgbClr val="C00000"/>
                </a:solidFill>
              </a:rPr>
              <a:t> </a:t>
            </a:r>
            <a:r>
              <a:rPr lang="en-US">
                <a:solidFill>
                  <a:srgbClr val="C00000"/>
                </a:solidFill>
              </a:rPr>
              <a:t>p</a:t>
            </a:r>
            <a:r>
              <a:rPr lang="en-US">
                <a:solidFill>
                  <a:srgbClr val="C00000"/>
                </a:solidFill>
              </a:rPr>
              <a:t>a</a:t>
            </a:r>
            <a:r>
              <a:rPr lang="en-US">
                <a:solidFill>
                  <a:srgbClr val="C00000"/>
                </a:solidFill>
              </a:rPr>
              <a:t>r</a:t>
            </a:r>
            <a:r>
              <a:rPr lang="en-US">
                <a:solidFill>
                  <a:srgbClr val="C00000"/>
                </a:solidFill>
              </a:rPr>
              <a:t>t</a:t>
            </a:r>
            <a:r>
              <a:rPr lang="en-US">
                <a:solidFill>
                  <a:srgbClr val="C00000"/>
                </a:solidFill>
              </a:rPr>
              <a:t> </a:t>
            </a:r>
            <a:r>
              <a:rPr lang="en-US">
                <a:solidFill>
                  <a:srgbClr val="C00000"/>
                </a:solidFill>
              </a:rPr>
              <a:t>2</a:t>
            </a:r>
            <a:r>
              <a:rPr lang="en-US">
                <a:solidFill>
                  <a:srgbClr val="C00000"/>
                </a:solidFill>
              </a:rPr>
              <a:t>,</a:t>
            </a:r>
            <a:r>
              <a:rPr lang="en-US">
                <a:solidFill>
                  <a:srgbClr val="C00000"/>
                </a:solidFill>
              </a:rPr>
              <a:t>p</a:t>
            </a:r>
            <a:r>
              <a:rPr lang="en-US">
                <a:solidFill>
                  <a:srgbClr val="C00000"/>
                </a:solidFill>
              </a:rPr>
              <a:t>a</a:t>
            </a:r>
            <a:r>
              <a:rPr lang="en-US">
                <a:solidFill>
                  <a:srgbClr val="C00000"/>
                </a:solidFill>
              </a:rPr>
              <a:t>p</a:t>
            </a:r>
            <a:r>
              <a:rPr lang="en-US">
                <a:solidFill>
                  <a:srgbClr val="C00000"/>
                </a:solidFill>
              </a:rPr>
              <a:t>e</a:t>
            </a:r>
            <a:r>
              <a:rPr lang="en-US">
                <a:solidFill>
                  <a:srgbClr val="C00000"/>
                </a:solidFill>
              </a:rPr>
              <a:t>r</a:t>
            </a:r>
            <a:r>
              <a:rPr lang="en-US">
                <a:solidFill>
                  <a:srgbClr val="C00000"/>
                </a:solidFill>
              </a:rPr>
              <a:t> </a:t>
            </a:r>
            <a:r>
              <a:rPr lang="en-US">
                <a:solidFill>
                  <a:srgbClr val="C00000"/>
                </a:solidFill>
              </a:rPr>
              <a:t>4</a:t>
            </a:r>
            <a:r>
              <a:rPr lang="en-US">
                <a:solidFill>
                  <a:srgbClr val="C00000"/>
                </a:solidFill>
              </a:rPr>
              <a:t> </a:t>
            </a:r>
            <a:r>
              <a:rPr lang="en-US">
                <a:solidFill>
                  <a:srgbClr val="C00000"/>
                </a:solidFill>
              </a:rPr>
              <a:t>,</a:t>
            </a:r>
            <a:r>
              <a:rPr lang="en-US">
                <a:solidFill>
                  <a:srgbClr val="C00000"/>
                </a:solidFill>
              </a:rPr>
              <a:t>s</a:t>
            </a:r>
            <a:r>
              <a:rPr lang="en-US">
                <a:solidFill>
                  <a:srgbClr val="C00000"/>
                </a:solidFill>
              </a:rPr>
              <a:t>e</a:t>
            </a:r>
            <a:r>
              <a:rPr lang="en-US">
                <a:solidFill>
                  <a:srgbClr val="C00000"/>
                </a:solidFill>
              </a:rPr>
              <a:t>c</a:t>
            </a:r>
            <a:r>
              <a:rPr lang="en-US">
                <a:solidFill>
                  <a:srgbClr val="C00000"/>
                </a:solidFill>
              </a:rPr>
              <a:t>t</a:t>
            </a:r>
            <a:r>
              <a:rPr lang="en-US">
                <a:solidFill>
                  <a:srgbClr val="C00000"/>
                </a:solidFill>
              </a:rPr>
              <a:t>i</a:t>
            </a:r>
            <a:r>
              <a:rPr lang="en-US">
                <a:solidFill>
                  <a:srgbClr val="C00000"/>
                </a:solidFill>
              </a:rPr>
              <a:t>o</a:t>
            </a:r>
            <a:r>
              <a:rPr lang="en-US">
                <a:solidFill>
                  <a:srgbClr val="C00000"/>
                </a:solidFill>
              </a:rPr>
              <a:t>n</a:t>
            </a:r>
            <a:r>
              <a:rPr lang="en-US">
                <a:solidFill>
                  <a:srgbClr val="C00000"/>
                </a:solidFill>
              </a:rPr>
              <a:t> </a:t>
            </a:r>
            <a:r>
              <a:rPr lang="en-US">
                <a:solidFill>
                  <a:srgbClr val="C00000"/>
                </a:solidFill>
              </a:rPr>
              <a:t>B</a:t>
            </a:r>
            <a:r>
              <a:rPr lang="en-US">
                <a:solidFill>
                  <a:srgbClr val="C00000"/>
                </a:solidFill>
              </a:rPr>
              <a:t> </a:t>
            </a:r>
            <a:r>
              <a:rPr lang="en-US">
                <a:solidFill>
                  <a:srgbClr val="C00000"/>
                </a:solidFill>
              </a:rPr>
              <a:t>U</a:t>
            </a:r>
            <a:r>
              <a:rPr lang="en-US">
                <a:solidFill>
                  <a:srgbClr val="C00000"/>
                </a:solidFill>
              </a:rPr>
              <a:t>n</a:t>
            </a:r>
            <a:r>
              <a:rPr lang="en-US">
                <a:solidFill>
                  <a:srgbClr val="C00000"/>
                </a:solidFill>
              </a:rPr>
              <a:t>i</a:t>
            </a:r>
            <a:r>
              <a:rPr lang="en-US">
                <a:solidFill>
                  <a:srgbClr val="C00000"/>
                </a:solidFill>
              </a:rPr>
              <a:t>t</a:t>
            </a:r>
            <a:r>
              <a:rPr lang="en-US">
                <a:solidFill>
                  <a:srgbClr val="C00000"/>
                </a:solidFill>
              </a:rPr>
              <a:t> </a:t>
            </a:r>
            <a:r>
              <a:rPr lang="en-US">
                <a:solidFill>
                  <a:srgbClr val="C00000"/>
                </a:solidFill>
              </a:rPr>
              <a:t>3</a:t>
            </a:r>
            <a:r>
              <a:rPr lang="en-US">
                <a:solidFill>
                  <a:srgbClr val="C00000"/>
                </a:solidFill>
              </a:rPr>
              <a:t> </a:t>
            </a:r>
            <a:r>
              <a:rPr lang="en-US">
                <a:solidFill>
                  <a:srgbClr val="C00000"/>
                </a:solidFill>
              </a:rPr>
              <a:t>T</a:t>
            </a:r>
            <a:r>
              <a:rPr lang="en-US">
                <a:solidFill>
                  <a:srgbClr val="C00000"/>
                </a:solidFill>
              </a:rPr>
              <a:t>o</a:t>
            </a:r>
            <a:r>
              <a:rPr lang="en-US">
                <a:solidFill>
                  <a:srgbClr val="C00000"/>
                </a:solidFill>
              </a:rPr>
              <a:t>p</a:t>
            </a:r>
            <a:r>
              <a:rPr lang="en-US">
                <a:solidFill>
                  <a:srgbClr val="C00000"/>
                </a:solidFill>
              </a:rPr>
              <a:t>i</a:t>
            </a:r>
            <a:r>
              <a:rPr lang="en-US">
                <a:solidFill>
                  <a:srgbClr val="C00000"/>
                </a:solidFill>
              </a:rPr>
              <a:t>c</a:t>
            </a:r>
            <a:r>
              <a:rPr lang="en-US">
                <a:solidFill>
                  <a:srgbClr val="C00000"/>
                </a:solidFill>
              </a:rPr>
              <a:t>:</a:t>
            </a:r>
            <a:r>
              <a:rPr lang="en-US">
                <a:solidFill>
                  <a:srgbClr val="C00000"/>
                </a:solidFill>
              </a:rPr>
              <a:t>E</a:t>
            </a:r>
            <a:r>
              <a:rPr lang="en-US">
                <a:solidFill>
                  <a:srgbClr val="C00000"/>
                </a:solidFill>
              </a:rPr>
              <a:t>s</a:t>
            </a:r>
            <a:r>
              <a:rPr lang="en-US">
                <a:solidFill>
                  <a:srgbClr val="C00000"/>
                </a:solidFill>
              </a:rPr>
              <a:t>k</a:t>
            </a:r>
            <a:r>
              <a:rPr lang="en-US">
                <a:solidFill>
                  <a:srgbClr val="C00000"/>
                </a:solidFill>
              </a:rPr>
              <a:t>i</a:t>
            </a:r>
            <a:r>
              <a:rPr lang="en-US">
                <a:solidFill>
                  <a:srgbClr val="C00000"/>
                </a:solidFill>
              </a:rPr>
              <a:t>m</a:t>
            </a:r>
            <a:r>
              <a:rPr lang="en-US">
                <a:solidFill>
                  <a:srgbClr val="C00000"/>
                </a:solidFill>
              </a:rPr>
              <a:t>o</a:t>
            </a:r>
            <a:r>
              <a:rPr lang="en-US">
                <a:solidFill>
                  <a:srgbClr val="C00000"/>
                </a:solidFill>
              </a:rPr>
              <a:t>s</a:t>
            </a:r>
            <a:endParaRPr lang="en-US">
              <a:solidFill>
                <a:srgbClr val="C00000"/>
              </a:solidFill>
            </a:endParaRPr>
          </a:p>
        </p:txBody>
      </p:sp>
      <p:sp>
        <p:nvSpPr>
          <p:cNvPr id="1048587" name=""/>
          <p:cNvSpPr>
            <a:spLocks noGrp="1"/>
          </p:cNvSpPr>
          <p:nvPr>
            <p:ph type="subTitle" idx="1"/>
          </p:nvPr>
        </p:nvSpPr>
        <p:spPr/>
        <p:txBody>
          <a:bodyPr>
            <a:normAutofit fontScale="75000" lnSpcReduction="20000"/>
          </a:bodyPr>
          <a:p>
            <a:r>
              <a:rPr lang="en-US">
                <a:solidFill>
                  <a:srgbClr val="0000FF"/>
                </a:solidFill>
              </a:rPr>
              <a:t>B</a:t>
            </a:r>
            <a:r>
              <a:rPr lang="en-US">
                <a:solidFill>
                  <a:srgbClr val="0000FF"/>
                </a:solidFill>
              </a:rPr>
              <a:t>y</a:t>
            </a:r>
            <a:endParaRPr lang="en-US">
              <a:solidFill>
                <a:srgbClr val="0000FF"/>
              </a:solidFill>
            </a:endParaRPr>
          </a:p>
          <a:p>
            <a:r>
              <a:rPr lang="en-US">
                <a:solidFill>
                  <a:srgbClr val="0000FF"/>
                </a:solidFill>
              </a:rPr>
              <a:t>R</a:t>
            </a:r>
            <a:r>
              <a:rPr lang="en-US">
                <a:solidFill>
                  <a:srgbClr val="0000FF"/>
                </a:solidFill>
              </a:rPr>
              <a:t>h</a:t>
            </a:r>
            <a:r>
              <a:rPr lang="en-US">
                <a:solidFill>
                  <a:srgbClr val="0000FF"/>
                </a:solidFill>
              </a:rPr>
              <a:t>i</a:t>
            </a:r>
            <a:r>
              <a:rPr lang="en-US">
                <a:solidFill>
                  <a:srgbClr val="0000FF"/>
                </a:solidFill>
              </a:rPr>
              <a:t>c</a:t>
            </a:r>
            <a:r>
              <a:rPr lang="en-US">
                <a:solidFill>
                  <a:srgbClr val="0000FF"/>
                </a:solidFill>
              </a:rPr>
              <a:t>h</a:t>
            </a:r>
            <a:r>
              <a:rPr lang="en-US">
                <a:solidFill>
                  <a:srgbClr val="0000FF"/>
                </a:solidFill>
              </a:rPr>
              <a:t>a</a:t>
            </a:r>
            <a:r>
              <a:rPr lang="en-US">
                <a:solidFill>
                  <a:srgbClr val="0000FF"/>
                </a:solidFill>
              </a:rPr>
              <a:t> </a:t>
            </a:r>
            <a:r>
              <a:rPr lang="en-US">
                <a:solidFill>
                  <a:srgbClr val="0000FF"/>
                </a:solidFill>
              </a:rPr>
              <a:t>j</a:t>
            </a:r>
            <a:r>
              <a:rPr lang="en-US">
                <a:solidFill>
                  <a:srgbClr val="0000FF"/>
                </a:solidFill>
              </a:rPr>
              <a:t>y</a:t>
            </a:r>
            <a:r>
              <a:rPr lang="en-US">
                <a:solidFill>
                  <a:srgbClr val="0000FF"/>
                </a:solidFill>
              </a:rPr>
              <a:t>o</a:t>
            </a:r>
            <a:r>
              <a:rPr lang="en-US">
                <a:solidFill>
                  <a:srgbClr val="0000FF"/>
                </a:solidFill>
              </a:rPr>
              <a:t>t</a:t>
            </a:r>
            <a:r>
              <a:rPr lang="en-US">
                <a:solidFill>
                  <a:srgbClr val="0000FF"/>
                </a:solidFill>
              </a:rPr>
              <a:t>s</a:t>
            </a:r>
            <a:r>
              <a:rPr lang="en-US">
                <a:solidFill>
                  <a:srgbClr val="0000FF"/>
                </a:solidFill>
              </a:rPr>
              <a:t>n</a:t>
            </a:r>
            <a:r>
              <a:rPr lang="en-US">
                <a:solidFill>
                  <a:srgbClr val="0000FF"/>
                </a:solidFill>
              </a:rPr>
              <a:t>a</a:t>
            </a:r>
            <a:endParaRPr lang="en-US">
              <a:solidFill>
                <a:srgbClr val="0000FF"/>
              </a:solidFill>
            </a:endParaRPr>
          </a:p>
          <a:p>
            <a:r>
              <a:rPr lang="en-US">
                <a:solidFill>
                  <a:srgbClr val="0000FF"/>
                </a:solidFill>
              </a:rPr>
              <a:t>A</a:t>
            </a:r>
            <a:r>
              <a:rPr lang="en-US">
                <a:solidFill>
                  <a:srgbClr val="0000FF"/>
                </a:solidFill>
              </a:rPr>
              <a:t>s</a:t>
            </a:r>
            <a:r>
              <a:rPr lang="en-US">
                <a:solidFill>
                  <a:srgbClr val="0000FF"/>
                </a:solidFill>
              </a:rPr>
              <a:t>s</a:t>
            </a:r>
            <a:r>
              <a:rPr lang="en-US">
                <a:solidFill>
                  <a:srgbClr val="0000FF"/>
                </a:solidFill>
              </a:rPr>
              <a:t>i</a:t>
            </a:r>
            <a:r>
              <a:rPr lang="en-US">
                <a:solidFill>
                  <a:srgbClr val="0000FF"/>
                </a:solidFill>
              </a:rPr>
              <a:t>s</a:t>
            </a:r>
            <a:r>
              <a:rPr lang="en-US">
                <a:solidFill>
                  <a:srgbClr val="0000FF"/>
                </a:solidFill>
              </a:rPr>
              <a:t>t</a:t>
            </a:r>
            <a:r>
              <a:rPr lang="en-US">
                <a:solidFill>
                  <a:srgbClr val="0000FF"/>
                </a:solidFill>
              </a:rPr>
              <a:t>a</a:t>
            </a:r>
            <a:r>
              <a:rPr lang="en-US">
                <a:solidFill>
                  <a:srgbClr val="0000FF"/>
                </a:solidFill>
              </a:rPr>
              <a:t>n</a:t>
            </a:r>
            <a:r>
              <a:rPr lang="en-US">
                <a:solidFill>
                  <a:srgbClr val="0000FF"/>
                </a:solidFill>
              </a:rPr>
              <a:t>t</a:t>
            </a:r>
            <a:r>
              <a:rPr lang="en-US">
                <a:solidFill>
                  <a:srgbClr val="0000FF"/>
                </a:solidFill>
              </a:rPr>
              <a:t> </a:t>
            </a:r>
            <a:r>
              <a:rPr lang="en-US">
                <a:solidFill>
                  <a:srgbClr val="0000FF"/>
                </a:solidFill>
              </a:rPr>
              <a:t>p</a:t>
            </a:r>
            <a:r>
              <a:rPr lang="en-US">
                <a:solidFill>
                  <a:srgbClr val="0000FF"/>
                </a:solidFill>
              </a:rPr>
              <a:t>r</a:t>
            </a:r>
            <a:r>
              <a:rPr lang="en-US">
                <a:solidFill>
                  <a:srgbClr val="0000FF"/>
                </a:solidFill>
              </a:rPr>
              <a:t>o</a:t>
            </a:r>
            <a:r>
              <a:rPr lang="en-US">
                <a:solidFill>
                  <a:srgbClr val="0000FF"/>
                </a:solidFill>
              </a:rPr>
              <a:t>f</a:t>
            </a:r>
            <a:r>
              <a:rPr lang="en-US">
                <a:solidFill>
                  <a:srgbClr val="0000FF"/>
                </a:solidFill>
              </a:rPr>
              <a:t>e</a:t>
            </a:r>
            <a:r>
              <a:rPr lang="en-US">
                <a:solidFill>
                  <a:srgbClr val="0000FF"/>
                </a:solidFill>
              </a:rPr>
              <a:t>s</a:t>
            </a:r>
            <a:r>
              <a:rPr lang="en-US">
                <a:solidFill>
                  <a:srgbClr val="0000FF"/>
                </a:solidFill>
              </a:rPr>
              <a:t>s</a:t>
            </a:r>
            <a:r>
              <a:rPr lang="en-US">
                <a:solidFill>
                  <a:srgbClr val="0000FF"/>
                </a:solidFill>
              </a:rPr>
              <a:t>o</a:t>
            </a:r>
            <a:r>
              <a:rPr lang="en-US">
                <a:solidFill>
                  <a:srgbClr val="0000FF"/>
                </a:solidFill>
              </a:rPr>
              <a:t>r</a:t>
            </a:r>
            <a:r>
              <a:rPr lang="en-US">
                <a:solidFill>
                  <a:srgbClr val="0000FF"/>
                </a:solidFill>
              </a:rPr>
              <a:t>(</a:t>
            </a:r>
            <a:r>
              <a:rPr lang="en-US">
                <a:solidFill>
                  <a:srgbClr val="0000FF"/>
                </a:solidFill>
              </a:rPr>
              <a:t>G</a:t>
            </a:r>
            <a:r>
              <a:rPr lang="en-US">
                <a:solidFill>
                  <a:srgbClr val="0000FF"/>
                </a:solidFill>
              </a:rPr>
              <a:t>e</a:t>
            </a:r>
            <a:r>
              <a:rPr lang="en-US">
                <a:solidFill>
                  <a:srgbClr val="0000FF"/>
                </a:solidFill>
              </a:rPr>
              <a:t>o</a:t>
            </a:r>
            <a:r>
              <a:rPr lang="en-US">
                <a:solidFill>
                  <a:srgbClr val="0000FF"/>
                </a:solidFill>
              </a:rPr>
              <a:t>g</a:t>
            </a:r>
            <a:r>
              <a:rPr lang="en-US">
                <a:solidFill>
                  <a:srgbClr val="0000FF"/>
                </a:solidFill>
              </a:rPr>
              <a:t>r</a:t>
            </a:r>
            <a:r>
              <a:rPr lang="en-US">
                <a:solidFill>
                  <a:srgbClr val="0000FF"/>
                </a:solidFill>
              </a:rPr>
              <a:t>a</a:t>
            </a:r>
            <a:r>
              <a:rPr lang="en-US">
                <a:solidFill>
                  <a:srgbClr val="0000FF"/>
                </a:solidFill>
              </a:rPr>
              <a:t>p</a:t>
            </a:r>
            <a:r>
              <a:rPr lang="en-US">
                <a:solidFill>
                  <a:srgbClr val="0000FF"/>
                </a:solidFill>
              </a:rPr>
              <a:t>h</a:t>
            </a:r>
            <a:r>
              <a:rPr lang="en-US">
                <a:solidFill>
                  <a:srgbClr val="0000FF"/>
                </a:solidFill>
              </a:rPr>
              <a:t>y</a:t>
            </a:r>
            <a:r>
              <a:rPr lang="en-US">
                <a:solidFill>
                  <a:srgbClr val="0000FF"/>
                </a:solidFill>
              </a:rPr>
              <a:t>)</a:t>
            </a:r>
            <a:endParaRPr lang="en-US">
              <a:solidFill>
                <a:srgbClr val="0000FF"/>
              </a:solidFill>
            </a:endParaRPr>
          </a:p>
          <a:p>
            <a:r>
              <a:rPr lang="en-US">
                <a:solidFill>
                  <a:srgbClr val="0000FF"/>
                </a:solidFill>
              </a:rPr>
              <a:t>M</a:t>
            </a:r>
            <a:r>
              <a:rPr lang="en-US">
                <a:solidFill>
                  <a:srgbClr val="0000FF"/>
                </a:solidFill>
              </a:rPr>
              <a:t>.</a:t>
            </a:r>
            <a:r>
              <a:rPr lang="en-US">
                <a:solidFill>
                  <a:srgbClr val="0000FF"/>
                </a:solidFill>
              </a:rPr>
              <a:t>l</a:t>
            </a:r>
            <a:r>
              <a:rPr lang="en-US">
                <a:solidFill>
                  <a:srgbClr val="0000FF"/>
                </a:solidFill>
              </a:rPr>
              <a:t> </a:t>
            </a:r>
            <a:r>
              <a:rPr lang="en-US">
                <a:solidFill>
                  <a:srgbClr val="0000FF"/>
                </a:solidFill>
              </a:rPr>
              <a:t>A</a:t>
            </a:r>
            <a:r>
              <a:rPr lang="en-US">
                <a:solidFill>
                  <a:srgbClr val="0000FF"/>
                </a:solidFill>
              </a:rPr>
              <a:t>r</a:t>
            </a:r>
            <a:r>
              <a:rPr lang="en-US">
                <a:solidFill>
                  <a:srgbClr val="0000FF"/>
                </a:solidFill>
              </a:rPr>
              <a:t>y</a:t>
            </a:r>
            <a:r>
              <a:rPr lang="en-US">
                <a:solidFill>
                  <a:srgbClr val="0000FF"/>
                </a:solidFill>
              </a:rPr>
              <a:t>a</a:t>
            </a:r>
            <a:r>
              <a:rPr lang="en-US">
                <a:solidFill>
                  <a:srgbClr val="0000FF"/>
                </a:solidFill>
              </a:rPr>
              <a:t> </a:t>
            </a:r>
            <a:r>
              <a:rPr lang="en-US">
                <a:solidFill>
                  <a:srgbClr val="0000FF"/>
                </a:solidFill>
              </a:rPr>
              <a:t>C</a:t>
            </a:r>
            <a:r>
              <a:rPr lang="en-US">
                <a:solidFill>
                  <a:srgbClr val="0000FF"/>
                </a:solidFill>
              </a:rPr>
              <a:t>o</a:t>
            </a:r>
            <a:r>
              <a:rPr lang="en-US">
                <a:solidFill>
                  <a:srgbClr val="0000FF"/>
                </a:solidFill>
              </a:rPr>
              <a:t>l</a:t>
            </a:r>
            <a:r>
              <a:rPr lang="en-US">
                <a:solidFill>
                  <a:srgbClr val="0000FF"/>
                </a:solidFill>
              </a:rPr>
              <a:t>l</a:t>
            </a:r>
            <a:r>
              <a:rPr lang="en-US">
                <a:solidFill>
                  <a:srgbClr val="0000FF"/>
                </a:solidFill>
              </a:rPr>
              <a:t>e</a:t>
            </a:r>
            <a:r>
              <a:rPr lang="en-US">
                <a:solidFill>
                  <a:srgbClr val="0000FF"/>
                </a:solidFill>
              </a:rPr>
              <a:t>g</a:t>
            </a:r>
            <a:r>
              <a:rPr lang="en-US">
                <a:solidFill>
                  <a:srgbClr val="0000FF"/>
                </a:solidFill>
              </a:rPr>
              <a:t>e</a:t>
            </a:r>
            <a:r>
              <a:rPr lang="en-US">
                <a:solidFill>
                  <a:srgbClr val="0000FF"/>
                </a:solidFill>
              </a:rPr>
              <a:t> </a:t>
            </a:r>
            <a:r>
              <a:rPr lang="en-US">
                <a:solidFill>
                  <a:srgbClr val="0000FF"/>
                </a:solidFill>
              </a:rPr>
              <a:t>k</a:t>
            </a:r>
            <a:r>
              <a:rPr lang="en-US">
                <a:solidFill>
                  <a:srgbClr val="0000FF"/>
                </a:solidFill>
              </a:rPr>
              <a:t>a</a:t>
            </a:r>
            <a:r>
              <a:rPr lang="en-US">
                <a:solidFill>
                  <a:srgbClr val="0000FF"/>
                </a:solidFill>
              </a:rPr>
              <a:t>s</a:t>
            </a:r>
            <a:r>
              <a:rPr lang="en-US">
                <a:solidFill>
                  <a:srgbClr val="0000FF"/>
                </a:solidFill>
              </a:rPr>
              <a:t>b</a:t>
            </a:r>
            <a:r>
              <a:rPr lang="en-US">
                <a:solidFill>
                  <a:srgbClr val="0000FF"/>
                </a:solidFill>
              </a:rPr>
              <a:t>a</a:t>
            </a:r>
            <a:endParaRPr lang="en-US">
              <a:solidFill>
                <a:srgbClr val="0000FF"/>
              </a:solidFill>
            </a:endParaRPr>
          </a:p>
          <a:p>
            <a:r>
              <a:rPr lang="en-US">
                <a:solidFill>
                  <a:srgbClr val="0000FF"/>
                </a:solidFill>
              </a:rPr>
              <a:t>P</a:t>
            </a:r>
            <a:r>
              <a:rPr lang="en-US">
                <a:solidFill>
                  <a:srgbClr val="0000FF"/>
                </a:solidFill>
              </a:rPr>
              <a:t>u</a:t>
            </a:r>
            <a:r>
              <a:rPr lang="en-US">
                <a:solidFill>
                  <a:srgbClr val="0000FF"/>
                </a:solidFill>
              </a:rPr>
              <a:t>r</a:t>
            </a:r>
            <a:r>
              <a:rPr lang="en-US">
                <a:solidFill>
                  <a:srgbClr val="0000FF"/>
                </a:solidFill>
              </a:rPr>
              <a:t>n</a:t>
            </a:r>
            <a:r>
              <a:rPr lang="en-US">
                <a:solidFill>
                  <a:srgbClr val="0000FF"/>
                </a:solidFill>
              </a:rPr>
              <a:t>e</a:t>
            </a:r>
            <a:r>
              <a:rPr lang="en-US">
                <a:solidFill>
                  <a:srgbClr val="0000FF"/>
                </a:solidFill>
              </a:rPr>
              <a:t>a</a:t>
            </a:r>
            <a:r>
              <a:rPr lang="en-US">
                <a:solidFill>
                  <a:srgbClr val="0000FF"/>
                </a:solidFill>
              </a:rPr>
              <a:t> </a:t>
            </a:r>
            <a:r>
              <a:rPr lang="en-US">
                <a:solidFill>
                  <a:srgbClr val="0000FF"/>
                </a:solidFill>
              </a:rPr>
              <a:t>U</a:t>
            </a:r>
            <a:r>
              <a:rPr lang="en-US">
                <a:solidFill>
                  <a:srgbClr val="0000FF"/>
                </a:solidFill>
              </a:rPr>
              <a:t>n</a:t>
            </a:r>
            <a:r>
              <a:rPr lang="en-US">
                <a:solidFill>
                  <a:srgbClr val="0000FF"/>
                </a:solidFill>
              </a:rPr>
              <a:t>i</a:t>
            </a:r>
            <a:r>
              <a:rPr lang="en-US">
                <a:solidFill>
                  <a:srgbClr val="0000FF"/>
                </a:solidFill>
              </a:rPr>
              <a:t>v</a:t>
            </a:r>
            <a:r>
              <a:rPr lang="en-US">
                <a:solidFill>
                  <a:srgbClr val="0000FF"/>
                </a:solidFill>
              </a:rPr>
              <a:t>e</a:t>
            </a:r>
            <a:r>
              <a:rPr lang="en-US">
                <a:solidFill>
                  <a:srgbClr val="0000FF"/>
                </a:solidFill>
              </a:rPr>
              <a:t>r</a:t>
            </a:r>
            <a:r>
              <a:rPr lang="en-US">
                <a:solidFill>
                  <a:srgbClr val="0000FF"/>
                </a:solidFill>
              </a:rPr>
              <a:t>s</a:t>
            </a:r>
            <a:r>
              <a:rPr lang="en-US">
                <a:solidFill>
                  <a:srgbClr val="0000FF"/>
                </a:solidFill>
              </a:rPr>
              <a:t>i</a:t>
            </a:r>
            <a:r>
              <a:rPr lang="en-US">
                <a:solidFill>
                  <a:srgbClr val="0000FF"/>
                </a:solidFill>
              </a:rPr>
              <a:t>t</a:t>
            </a:r>
            <a:r>
              <a:rPr lang="en-US">
                <a:solidFill>
                  <a:srgbClr val="0000FF"/>
                </a:solidFill>
              </a:rPr>
              <a:t>y</a:t>
            </a:r>
            <a:r>
              <a:rPr lang="en-US">
                <a:solidFill>
                  <a:srgbClr val="0000FF"/>
                </a:solidFill>
              </a:rPr>
              <a:t>,</a:t>
            </a:r>
            <a:r>
              <a:rPr lang="en-US">
                <a:solidFill>
                  <a:srgbClr val="0000FF"/>
                </a:solidFill>
              </a:rPr>
              <a:t>p</a:t>
            </a:r>
            <a:r>
              <a:rPr lang="en-US">
                <a:solidFill>
                  <a:srgbClr val="0000FF"/>
                </a:solidFill>
              </a:rPr>
              <a:t>u</a:t>
            </a:r>
            <a:r>
              <a:rPr lang="en-US">
                <a:solidFill>
                  <a:srgbClr val="0000FF"/>
                </a:solidFill>
              </a:rPr>
              <a:t>r</a:t>
            </a:r>
            <a:r>
              <a:rPr lang="en-US">
                <a:solidFill>
                  <a:srgbClr val="0000FF"/>
                </a:solidFill>
              </a:rPr>
              <a:t>n</a:t>
            </a:r>
            <a:r>
              <a:rPr lang="en-US">
                <a:solidFill>
                  <a:srgbClr val="0000FF"/>
                </a:solidFill>
              </a:rPr>
              <a:t>i</a:t>
            </a:r>
            <a:r>
              <a:rPr lang="en-US">
                <a:solidFill>
                  <a:srgbClr val="0000FF"/>
                </a:solidFill>
              </a:rPr>
              <a:t>a</a:t>
            </a:r>
            <a:endParaRPr lang="en-US">
              <a:solidFill>
                <a:srgbClr val="0000FF"/>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37" name=""/>
        <p:cNvGrpSpPr/>
        <p:nvPr/>
      </p:nvGrpSpPr>
      <p:grpSpPr>
        <a:xfrm>
          <a:off x="0" y="0"/>
          <a:ext cx="0" cy="0"/>
          <a:chOff x="0" y="0"/>
          <a:chExt cx="0" cy="0"/>
        </a:xfrm>
      </p:grpSpPr>
      <p:sp>
        <p:nvSpPr>
          <p:cNvPr id="1048606" name=""/>
          <p:cNvSpPr txBox="1"/>
          <p:nvPr/>
        </p:nvSpPr>
        <p:spPr>
          <a:xfrm>
            <a:off x="270655" y="270572"/>
            <a:ext cx="8433359" cy="3444240"/>
          </a:xfrm>
          <a:prstGeom prst="rect"/>
        </p:spPr>
        <p:txBody>
          <a:bodyPr rtlCol="0" wrap="square">
            <a:spAutoFit/>
          </a:bodyPr>
          <a:p>
            <a:r>
              <a:rPr sz="2800" lang="en-US">
                <a:solidFill>
                  <a:srgbClr val="000000"/>
                </a:solidFill>
              </a:rPr>
              <a:t>Clothing consisted of coat, trousers, stockings, 
shoes or boots.  In very cold weather two of each 
garment were worn.  The inner one had the fur 
against the skin, the outer one had the fur 
outside. 
Boots are called kamiks.  They are made from 
sealskin because it lasts long, is warm,  and 
isn't hurt when it gets wet.</a:t>
            </a:r>
            <a:endParaRPr sz="2800" lang="en-US">
              <a:solidFill>
                <a:srgbClr val="00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38" name=""/>
        <p:cNvGrpSpPr/>
        <p:nvPr/>
      </p:nvGrpSpPr>
      <p:grpSpPr>
        <a:xfrm>
          <a:off x="0" y="0"/>
          <a:ext cx="0" cy="0"/>
          <a:chOff x="0" y="0"/>
          <a:chExt cx="0" cy="0"/>
        </a:xfrm>
      </p:grpSpPr>
      <p:sp>
        <p:nvSpPr>
          <p:cNvPr id="1048607" name=""/>
          <p:cNvSpPr>
            <a:spLocks noGrp="1"/>
          </p:cNvSpPr>
          <p:nvPr>
            <p:ph type="ctrTitle"/>
          </p:nvPr>
        </p:nvSpPr>
        <p:spPr>
          <a:xfrm>
            <a:off x="942974" y="1214438"/>
            <a:ext cx="7772400" cy="2387600"/>
          </a:xfrm>
        </p:spPr>
        <p:txBody>
          <a:bodyPr/>
          <a:p>
            <a:endParaRPr lang="en-US"/>
          </a:p>
        </p:txBody>
      </p:sp>
      <p:sp>
        <p:nvSpPr>
          <p:cNvPr id="1048608" name=""/>
          <p:cNvSpPr>
            <a:spLocks noGrp="1"/>
          </p:cNvSpPr>
          <p:nvPr>
            <p:ph type="subTitle" idx="1"/>
          </p:nvPr>
        </p:nvSpPr>
        <p:spPr/>
        <p:txBody>
          <a:bodyPr/>
          <a:p>
            <a:endParaRPr lang="en-US"/>
          </a:p>
        </p:txBody>
      </p:sp>
      <p:pic>
        <p:nvPicPr>
          <p:cNvPr id="2097159" name=""/>
          <p:cNvPicPr>
            <a:picLocks/>
          </p:cNvPicPr>
          <p:nvPr/>
        </p:nvPicPr>
        <p:blipFill>
          <a:blip xmlns:r="http://schemas.openxmlformats.org/officeDocument/2006/relationships" r:embed="rId1"/>
          <a:stretch>
            <a:fillRect/>
          </a:stretch>
        </p:blipFill>
        <p:spPr>
          <a:xfrm rot="0">
            <a:off x="428626" y="1270578"/>
            <a:ext cx="8286749" cy="4662920"/>
          </a:xfrm>
          <a:prstGeom prst="rec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40" name=""/>
        <p:cNvGrpSpPr/>
        <p:nvPr/>
      </p:nvGrpSpPr>
      <p:grpSpPr>
        <a:xfrm>
          <a:off x="0" y="0"/>
          <a:ext cx="0" cy="0"/>
          <a:chOff x="0" y="0"/>
          <a:chExt cx="0" cy="0"/>
        </a:xfrm>
      </p:grpSpPr>
      <p:sp>
        <p:nvSpPr>
          <p:cNvPr id="1048613" name=""/>
          <p:cNvSpPr>
            <a:spLocks noGrp="1"/>
          </p:cNvSpPr>
          <p:nvPr>
            <p:ph type="title"/>
          </p:nvPr>
        </p:nvSpPr>
        <p:spPr/>
        <p:txBody>
          <a:bodyPr/>
          <a:p>
            <a:pPr algn="ctr"/>
            <a:r>
              <a:rPr lang="en-US"/>
              <a:t>T</a:t>
            </a:r>
            <a:r>
              <a:rPr lang="en-US"/>
              <a:t>h</a:t>
            </a:r>
            <a:r>
              <a:rPr lang="en-US"/>
              <a:t>e</a:t>
            </a:r>
            <a:r>
              <a:rPr lang="en-US"/>
              <a:t> </a:t>
            </a:r>
            <a:r>
              <a:rPr lang="en-US"/>
              <a:t>e</a:t>
            </a:r>
            <a:r>
              <a:rPr lang="en-US"/>
              <a:t>n</a:t>
            </a:r>
            <a:r>
              <a:rPr lang="en-US"/>
              <a:t>d</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28" name=""/>
        <p:cNvGrpSpPr/>
        <p:nvPr/>
      </p:nvGrpSpPr>
      <p:grpSpPr>
        <a:xfrm>
          <a:off x="0" y="0"/>
          <a:ext cx="0" cy="0"/>
          <a:chOff x="0" y="0"/>
          <a:chExt cx="0" cy="0"/>
        </a:xfrm>
      </p:grpSpPr>
      <p:sp>
        <p:nvSpPr>
          <p:cNvPr id="1048588" name=""/>
          <p:cNvSpPr>
            <a:spLocks noGrp="1"/>
          </p:cNvSpPr>
          <p:nvPr>
            <p:ph type="ctrTitle"/>
          </p:nvPr>
        </p:nvSpPr>
        <p:spPr/>
        <p:txBody>
          <a:bodyPr/>
          <a:p>
            <a:endParaRPr lang="en-US"/>
          </a:p>
        </p:txBody>
      </p:sp>
      <p:sp>
        <p:nvSpPr>
          <p:cNvPr id="1048589" name=""/>
          <p:cNvSpPr>
            <a:spLocks noGrp="1"/>
          </p:cNvSpPr>
          <p:nvPr>
            <p:ph type="subTitle" idx="1"/>
          </p:nvPr>
        </p:nvSpPr>
        <p:spPr/>
        <p:txBody>
          <a:bodyPr/>
          <a:p>
            <a:endParaRPr lang="en-US"/>
          </a:p>
        </p:txBody>
      </p:sp>
      <p:pic>
        <p:nvPicPr>
          <p:cNvPr id="2097152" name=""/>
          <p:cNvPicPr>
            <a:picLocks/>
          </p:cNvPicPr>
          <p:nvPr/>
        </p:nvPicPr>
        <p:blipFill>
          <a:blip xmlns:r="http://schemas.openxmlformats.org/officeDocument/2006/relationships" r:embed="rId1"/>
          <a:stretch>
            <a:fillRect/>
          </a:stretch>
        </p:blipFill>
        <p:spPr>
          <a:xfrm rot="0">
            <a:off x="54062" y="-98080"/>
            <a:ext cx="9244761" cy="7093043"/>
          </a:xfrm>
          <a:prstGeom prst="rec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29" name=""/>
        <p:cNvGrpSpPr/>
        <p:nvPr/>
      </p:nvGrpSpPr>
      <p:grpSpPr>
        <a:xfrm>
          <a:off x="0" y="0"/>
          <a:ext cx="0" cy="0"/>
          <a:chOff x="0" y="0"/>
          <a:chExt cx="0" cy="0"/>
        </a:xfrm>
      </p:grpSpPr>
      <p:sp>
        <p:nvSpPr>
          <p:cNvPr id="1048590" name="Title 1"/>
          <p:cNvSpPr>
            <a:spLocks noGrp="1"/>
          </p:cNvSpPr>
          <p:nvPr>
            <p:ph type="ctrTitle"/>
          </p:nvPr>
        </p:nvSpPr>
        <p:spPr/>
        <p:txBody>
          <a:bodyPr/>
          <a:p>
            <a:endParaRPr altLang="zh-CN" lang="en-US"/>
          </a:p>
        </p:txBody>
      </p:sp>
      <p:sp>
        <p:nvSpPr>
          <p:cNvPr id="1048591" name="Subtitle 2"/>
          <p:cNvSpPr>
            <a:spLocks noGrp="1"/>
          </p:cNvSpPr>
          <p:nvPr>
            <p:ph type="subTitle" idx="1"/>
          </p:nvPr>
        </p:nvSpPr>
        <p:spPr/>
        <p:txBody>
          <a:bodyPr/>
          <a:p>
            <a:endParaRPr altLang="zh-CN" lang="en-US"/>
          </a:p>
        </p:txBody>
      </p:sp>
      <p:pic>
        <p:nvPicPr>
          <p:cNvPr id="2097153" name=""/>
          <p:cNvPicPr>
            <a:picLocks/>
          </p:cNvPicPr>
          <p:nvPr/>
        </p:nvPicPr>
        <p:blipFill>
          <a:blip xmlns:r="http://schemas.openxmlformats.org/officeDocument/2006/relationships" r:embed="rId1"/>
          <a:stretch>
            <a:fillRect/>
          </a:stretch>
        </p:blipFill>
        <p:spPr>
          <a:xfrm rot="0">
            <a:off x="-529935" y="-77280"/>
            <a:ext cx="8988135" cy="6935280"/>
          </a:xfrm>
          <a:prstGeom prst="rec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30" name=""/>
        <p:cNvGrpSpPr/>
        <p:nvPr/>
      </p:nvGrpSpPr>
      <p:grpSpPr>
        <a:xfrm>
          <a:off x="0" y="0"/>
          <a:ext cx="0" cy="0"/>
          <a:chOff x="0" y="0"/>
          <a:chExt cx="0" cy="0"/>
        </a:xfrm>
      </p:grpSpPr>
      <p:sp>
        <p:nvSpPr>
          <p:cNvPr id="1048592" name=""/>
          <p:cNvSpPr>
            <a:spLocks noGrp="1"/>
          </p:cNvSpPr>
          <p:nvPr>
            <p:ph type="ctrTitle"/>
          </p:nvPr>
        </p:nvSpPr>
        <p:spPr/>
        <p:txBody>
          <a:bodyPr/>
          <a:p>
            <a:endParaRPr lang="en-US"/>
          </a:p>
        </p:txBody>
      </p:sp>
      <p:sp>
        <p:nvSpPr>
          <p:cNvPr id="1048593" name=""/>
          <p:cNvSpPr>
            <a:spLocks noGrp="1"/>
          </p:cNvSpPr>
          <p:nvPr>
            <p:ph type="subTitle" idx="1"/>
          </p:nvPr>
        </p:nvSpPr>
        <p:spPr/>
        <p:txBody>
          <a:bodyPr/>
          <a:p>
            <a:endParaRPr lang="en-US"/>
          </a:p>
        </p:txBody>
      </p:sp>
      <p:pic>
        <p:nvPicPr>
          <p:cNvPr id="2097154" name=""/>
          <p:cNvPicPr>
            <a:picLocks/>
          </p:cNvPicPr>
          <p:nvPr/>
        </p:nvPicPr>
        <p:blipFill>
          <a:blip xmlns:r="http://schemas.openxmlformats.org/officeDocument/2006/relationships" r:embed="rId1"/>
          <a:stretch>
            <a:fillRect/>
          </a:stretch>
        </p:blipFill>
        <p:spPr>
          <a:xfrm rot="0">
            <a:off x="0" y="-349939"/>
            <a:ext cx="9286231" cy="7308482"/>
          </a:xfrm>
          <a:prstGeom prst="rec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31" name=""/>
        <p:cNvGrpSpPr/>
        <p:nvPr/>
      </p:nvGrpSpPr>
      <p:grpSpPr>
        <a:xfrm>
          <a:off x="0" y="0"/>
          <a:ext cx="0" cy="0"/>
          <a:chOff x="0" y="0"/>
          <a:chExt cx="0" cy="0"/>
        </a:xfrm>
      </p:grpSpPr>
      <p:sp>
        <p:nvSpPr>
          <p:cNvPr id="1048594" name=""/>
          <p:cNvSpPr>
            <a:spLocks noGrp="1"/>
          </p:cNvSpPr>
          <p:nvPr>
            <p:ph type="ctrTitle"/>
          </p:nvPr>
        </p:nvSpPr>
        <p:spPr/>
        <p:txBody>
          <a:bodyPr/>
          <a:p>
            <a:endParaRPr lang="en-US"/>
          </a:p>
        </p:txBody>
      </p:sp>
      <p:sp>
        <p:nvSpPr>
          <p:cNvPr id="1048595" name=""/>
          <p:cNvSpPr>
            <a:spLocks noGrp="1"/>
          </p:cNvSpPr>
          <p:nvPr>
            <p:ph type="subTitle" idx="1"/>
          </p:nvPr>
        </p:nvSpPr>
        <p:spPr/>
        <p:txBody>
          <a:bodyPr/>
          <a:p>
            <a:endParaRPr lang="en-US"/>
          </a:p>
        </p:txBody>
      </p:sp>
      <p:pic>
        <p:nvPicPr>
          <p:cNvPr id="2097155" name=""/>
          <p:cNvPicPr>
            <a:picLocks/>
          </p:cNvPicPr>
          <p:nvPr/>
        </p:nvPicPr>
        <p:blipFill>
          <a:blip xmlns:r="http://schemas.openxmlformats.org/officeDocument/2006/relationships" r:embed="rId1"/>
          <a:stretch>
            <a:fillRect/>
          </a:stretch>
        </p:blipFill>
        <p:spPr>
          <a:xfrm rot="0">
            <a:off x="-119855" y="-336176"/>
            <a:ext cx="9263855" cy="7194176"/>
          </a:xfrm>
          <a:prstGeom prst="rec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32" name=""/>
        <p:cNvGrpSpPr/>
        <p:nvPr/>
      </p:nvGrpSpPr>
      <p:grpSpPr>
        <a:xfrm>
          <a:off x="0" y="0"/>
          <a:ext cx="0" cy="0"/>
          <a:chOff x="0" y="0"/>
          <a:chExt cx="0" cy="0"/>
        </a:xfrm>
      </p:grpSpPr>
      <p:sp>
        <p:nvSpPr>
          <p:cNvPr id="1048596" name=""/>
          <p:cNvSpPr>
            <a:spLocks noGrp="1"/>
          </p:cNvSpPr>
          <p:nvPr>
            <p:ph type="ctrTitle"/>
          </p:nvPr>
        </p:nvSpPr>
        <p:spPr>
          <a:xfrm>
            <a:off x="847846" y="1875704"/>
            <a:ext cx="7772400" cy="2387600"/>
          </a:xfrm>
        </p:spPr>
        <p:txBody>
          <a:bodyPr/>
          <a:p>
            <a:endParaRPr lang="en-US"/>
          </a:p>
        </p:txBody>
      </p:sp>
      <p:sp>
        <p:nvSpPr>
          <p:cNvPr id="1048597" name=""/>
          <p:cNvSpPr>
            <a:spLocks noGrp="1"/>
          </p:cNvSpPr>
          <p:nvPr>
            <p:ph type="subTitle" idx="1"/>
          </p:nvPr>
        </p:nvSpPr>
        <p:spPr>
          <a:xfrm>
            <a:off x="1142999" y="3843644"/>
            <a:ext cx="6858000" cy="1655762"/>
          </a:xfrm>
        </p:spPr>
        <p:txBody>
          <a:bodyPr/>
          <a:p>
            <a:endParaRPr lang="en-US"/>
          </a:p>
        </p:txBody>
      </p:sp>
      <p:pic>
        <p:nvPicPr>
          <p:cNvPr id="2097156" name=""/>
          <p:cNvPicPr>
            <a:picLocks/>
          </p:cNvPicPr>
          <p:nvPr/>
        </p:nvPicPr>
        <p:blipFill>
          <a:blip xmlns:r="http://schemas.openxmlformats.org/officeDocument/2006/relationships" r:embed="rId1"/>
          <a:stretch>
            <a:fillRect/>
          </a:stretch>
        </p:blipFill>
        <p:spPr>
          <a:xfrm rot="0">
            <a:off x="0" y="-86872"/>
            <a:ext cx="9182966" cy="6944872"/>
          </a:xfrm>
          <a:prstGeom prst="rec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33" name=""/>
        <p:cNvGrpSpPr/>
        <p:nvPr/>
      </p:nvGrpSpPr>
      <p:grpSpPr>
        <a:xfrm>
          <a:off x="0" y="0"/>
          <a:ext cx="0" cy="0"/>
          <a:chOff x="0" y="0"/>
          <a:chExt cx="0" cy="0"/>
        </a:xfrm>
      </p:grpSpPr>
      <p:sp>
        <p:nvSpPr>
          <p:cNvPr id="1048598" name=""/>
          <p:cNvSpPr>
            <a:spLocks noGrp="1"/>
          </p:cNvSpPr>
          <p:nvPr>
            <p:ph type="ctrTitle"/>
          </p:nvPr>
        </p:nvSpPr>
        <p:spPr/>
        <p:txBody>
          <a:bodyPr/>
          <a:p>
            <a:endParaRPr lang="en-US"/>
          </a:p>
        </p:txBody>
      </p:sp>
      <p:sp>
        <p:nvSpPr>
          <p:cNvPr id="1048599" name=""/>
          <p:cNvSpPr>
            <a:spLocks noGrp="1"/>
          </p:cNvSpPr>
          <p:nvPr>
            <p:ph type="subTitle" idx="1"/>
          </p:nvPr>
        </p:nvSpPr>
        <p:spPr/>
        <p:txBody>
          <a:bodyPr/>
          <a:p>
            <a:endParaRPr lang="en-US"/>
          </a:p>
        </p:txBody>
      </p:sp>
      <p:pic>
        <p:nvPicPr>
          <p:cNvPr id="2097157" name=""/>
          <p:cNvPicPr>
            <a:picLocks/>
          </p:cNvPicPr>
          <p:nvPr/>
        </p:nvPicPr>
        <p:blipFill>
          <a:blip xmlns:r="http://schemas.openxmlformats.org/officeDocument/2006/relationships" r:embed="rId1"/>
          <a:stretch>
            <a:fillRect/>
          </a:stretch>
        </p:blipFill>
        <p:spPr>
          <a:xfrm rot="0">
            <a:off x="428625" y="1097540"/>
            <a:ext cx="8286749" cy="4662920"/>
          </a:xfrm>
          <a:prstGeom prst="rec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34" name=""/>
        <p:cNvGrpSpPr/>
        <p:nvPr/>
      </p:nvGrpSpPr>
      <p:grpSpPr>
        <a:xfrm>
          <a:off x="0" y="0"/>
          <a:ext cx="0" cy="0"/>
          <a:chOff x="0" y="0"/>
          <a:chExt cx="0" cy="0"/>
        </a:xfrm>
      </p:grpSpPr>
      <p:sp>
        <p:nvSpPr>
          <p:cNvPr id="1048600" name=""/>
          <p:cNvSpPr>
            <a:spLocks noGrp="1"/>
          </p:cNvSpPr>
          <p:nvPr>
            <p:ph type="ctrTitle"/>
          </p:nvPr>
        </p:nvSpPr>
        <p:spPr/>
        <p:txBody>
          <a:bodyPr/>
          <a:p>
            <a:endParaRPr lang="en-US"/>
          </a:p>
        </p:txBody>
      </p:sp>
      <p:sp>
        <p:nvSpPr>
          <p:cNvPr id="1048601" name=""/>
          <p:cNvSpPr>
            <a:spLocks noGrp="1"/>
          </p:cNvSpPr>
          <p:nvPr>
            <p:ph type="subTitle" idx="1"/>
          </p:nvPr>
        </p:nvSpPr>
        <p:spPr/>
        <p:txBody>
          <a:bodyPr/>
          <a:p>
            <a:endParaRPr lang="en-US"/>
          </a:p>
        </p:txBody>
      </p:sp>
      <p:pic>
        <p:nvPicPr>
          <p:cNvPr id="2097158" name=""/>
          <p:cNvPicPr>
            <a:picLocks/>
          </p:cNvPicPr>
          <p:nvPr/>
        </p:nvPicPr>
        <p:blipFill>
          <a:blip xmlns:r="http://schemas.openxmlformats.org/officeDocument/2006/relationships" r:embed="rId1"/>
          <a:stretch>
            <a:fillRect/>
          </a:stretch>
        </p:blipFill>
        <p:spPr>
          <a:xfrm rot="0">
            <a:off x="-136599" y="129454"/>
            <a:ext cx="8968653" cy="6599091"/>
          </a:xfrm>
          <a:prstGeom prst="rec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36" name=""/>
        <p:cNvGrpSpPr/>
        <p:nvPr/>
      </p:nvGrpSpPr>
      <p:grpSpPr>
        <a:xfrm>
          <a:off x="0" y="0"/>
          <a:ext cx="0" cy="0"/>
          <a:chOff x="0" y="0"/>
          <a:chExt cx="0" cy="0"/>
        </a:xfrm>
      </p:grpSpPr>
      <p:sp>
        <p:nvSpPr>
          <p:cNvPr id="1048605" name=""/>
          <p:cNvSpPr txBox="1"/>
          <p:nvPr/>
        </p:nvSpPr>
        <p:spPr>
          <a:xfrm>
            <a:off x="160894" y="868681"/>
            <a:ext cx="8822210" cy="5120639"/>
          </a:xfrm>
          <a:prstGeom prst="rect"/>
        </p:spPr>
        <p:txBody>
          <a:bodyPr rtlCol="0" wrap="square">
            <a:spAutoFit/>
          </a:bodyPr>
          <a:p>
            <a:r>
              <a:rPr sz="2800" lang="en-US">
                <a:solidFill>
                  <a:srgbClr val="000000"/>
                </a:solidFill>
              </a:rPr>
              <a:t>The Inuit are the descendants of what 
anthropologists call the Thule culture, a nomadic 
people who emerged from western Alaska around 
1000 and spread eastwards across the Arctic, 
displacing the related Dorset culture (in 
Inuktitut, the Tuniit). Inuit legends speak of 
the Tuniit as "giants", people who were taller 
and stronger than the Inuit, but who were easily 
scared off and retreated from the advancing 
Inuit. By 1300, the Inuit had settled west 
Greenland, and finally moved into east Greenland 
over the following century.</a:t>
            </a:r>
            <a:endParaRPr sz="2800" lang="en-US">
              <a:solidFill>
                <a:srgbClr val="000000"/>
              </a:solidFill>
            </a:endParaRPr>
          </a:p>
        </p:txBody>
      </p:sp>
    </p:spTree>
  </p:cSld>
  <p:clrMapOvr>
    <a:masterClrMapping/>
  </p:clrMapOvr>
</p:sld>
</file>

<file path=ppt/theme/theme1.xml><?xml version="1.0" encoding="utf-8"?>
<a:theme xmlns:a="http://schemas.openxmlformats.org/drawingml/2006/main" name="Office Theme">
  <a:themeElements>
    <a:clrScheme name="Office Them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WPS Office</Application>
  <ScaleCrop>0</ScaleCrop>
  <LinksUpToDate>0</LinksUpToDate>
  <AppVersion>15.0000</AppVersion>
</Properties>
</file>

<file path=docProps/core.xml><?xml version="1.0" encoding="utf-8"?>
<cp:coreProperties xmlns:cp="http://schemas.openxmlformats.org/package/2006/metadata/core-properties" xmlns:dcterms="http://purl.org/dc/terms/" xmlns:xsi="http://www.w3.org/2001/XMLSchema-instance">
  <dcterms:created xsi:type="dcterms:W3CDTF">2015-05-10T13:30:45Z</dcterms:created>
  <dcterms:modified xsi:type="dcterms:W3CDTF">2020-04-24T04:44:52Z</dcterms:modified>
</cp:coreProperties>
</file>