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(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g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h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)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2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r</a:t>
            </a:r>
            <a:r>
              <a:rPr altLang="zh-CN" lang="en-US">
                <a:solidFill>
                  <a:srgbClr val="C00000"/>
                </a:solidFill>
              </a:rPr>
              <a:t>1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B</a:t>
            </a:r>
            <a:r>
              <a:rPr altLang="zh-CN" lang="en-US">
                <a:solidFill>
                  <a:srgbClr val="C00000"/>
                </a:solidFill>
              </a:rPr>
              <a:t>,</a:t>
            </a:r>
            <a:r>
              <a:rPr altLang="zh-CN" lang="en-US">
                <a:solidFill>
                  <a:srgbClr val="C00000"/>
                </a:solidFill>
              </a:rPr>
              <a:t>u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4</a:t>
            </a:r>
            <a:br>
              <a:rPr altLang="zh-CN" lang="en-US">
                <a:solidFill>
                  <a:srgbClr val="C00000"/>
                </a:solidFill>
              </a:rPr>
            </a:b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p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: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l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i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y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f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o</a:t>
            </a:r>
            <a:r>
              <a:rPr altLang="zh-CN" lang="en-US">
                <a:solidFill>
                  <a:srgbClr val="C00000"/>
                </a:solidFill>
              </a:rPr>
              <a:t>c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n</a:t>
            </a:r>
            <a:r>
              <a:rPr altLang="zh-CN" lang="en-US">
                <a:solidFill>
                  <a:srgbClr val="C00000"/>
                </a:solidFill>
              </a:rPr>
              <a:t>d</a:t>
            </a:r>
            <a:r>
              <a:rPr altLang="zh-CN" lang="en-US">
                <a:solidFill>
                  <a:srgbClr val="C00000"/>
                </a:solidFill>
              </a:rPr>
              <a:t> </a:t>
            </a:r>
            <a:r>
              <a:rPr altLang="zh-CN" lang="en-US">
                <a:solidFill>
                  <a:srgbClr val="C00000"/>
                </a:solidFill>
              </a:rPr>
              <a:t>s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br>
              <a:rPr altLang="zh-CN" lang="en-US">
                <a:solidFill>
                  <a:srgbClr val="C00000"/>
                </a:solidFill>
              </a:rPr>
            </a:br>
            <a:r>
              <a:rPr altLang="zh-CN" lang="en-US">
                <a:solidFill>
                  <a:srgbClr val="C00000"/>
                </a:solidFill>
              </a:rPr>
              <a:t>D</a:t>
            </a:r>
            <a:r>
              <a:rPr altLang="zh-CN" lang="en-US">
                <a:solidFill>
                  <a:srgbClr val="C00000"/>
                </a:solidFill>
              </a:rPr>
              <a:t>a</a:t>
            </a:r>
            <a:r>
              <a:rPr altLang="zh-CN" lang="en-US">
                <a:solidFill>
                  <a:srgbClr val="C00000"/>
                </a:solidFill>
              </a:rPr>
              <a:t>t</a:t>
            </a:r>
            <a:r>
              <a:rPr altLang="zh-CN" lang="en-US">
                <a:solidFill>
                  <a:srgbClr val="C00000"/>
                </a:solidFill>
              </a:rPr>
              <a:t>e</a:t>
            </a:r>
            <a:r>
              <a:rPr altLang="zh-CN" lang="en-US">
                <a:solidFill>
                  <a:srgbClr val="C00000"/>
                </a:solidFill>
              </a:rPr>
              <a:t>:</a:t>
            </a:r>
            <a:r>
              <a:rPr altLang="zh-CN" lang="en-US">
                <a:solidFill>
                  <a:srgbClr val="C00000"/>
                </a:solidFill>
              </a:rPr>
              <a:t>2</a:t>
            </a:r>
            <a:r>
              <a:rPr altLang="zh-CN" lang="en-US">
                <a:solidFill>
                  <a:srgbClr val="C00000"/>
                </a:solidFill>
              </a:rPr>
              <a:t>0</a:t>
            </a:r>
            <a:r>
              <a:rPr altLang="zh-CN" lang="en-US">
                <a:solidFill>
                  <a:srgbClr val="C00000"/>
                </a:solidFill>
              </a:rPr>
              <a:t>/</a:t>
            </a:r>
            <a:r>
              <a:rPr altLang="zh-CN" lang="en-US">
                <a:solidFill>
                  <a:srgbClr val="C00000"/>
                </a:solidFill>
              </a:rPr>
              <a:t>0</a:t>
            </a:r>
            <a:r>
              <a:rPr altLang="zh-CN" lang="en-US">
                <a:solidFill>
                  <a:srgbClr val="C00000"/>
                </a:solidFill>
              </a:rPr>
              <a:t>4</a:t>
            </a:r>
            <a:r>
              <a:rPr altLang="zh-CN" lang="en-US">
                <a:solidFill>
                  <a:srgbClr val="C00000"/>
                </a:solidFill>
              </a:rPr>
              <a:t>/</a:t>
            </a:r>
            <a:r>
              <a:rPr altLang="zh-CN" lang="en-US">
                <a:solidFill>
                  <a:srgbClr val="C00000"/>
                </a:solidFill>
              </a:rPr>
              <a:t>2</a:t>
            </a:r>
            <a:r>
              <a:rPr altLang="zh-CN" lang="en-US">
                <a:solidFill>
                  <a:srgbClr val="C00000"/>
                </a:solidFill>
              </a:rPr>
              <a:t>0</a:t>
            </a:r>
            <a:endParaRPr altLang="zh-CN" lang="en-US">
              <a:solidFill>
                <a:srgbClr val="C0000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endParaRPr altLang="zh-CN" lang="en-US">
              <a:solidFill>
                <a:srgbClr val="00B0F0"/>
              </a:solidFill>
            </a:endParaRPr>
          </a:p>
          <a:p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j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endParaRPr altLang="zh-CN" lang="en-US">
              <a:solidFill>
                <a:srgbClr val="00B0F0"/>
              </a:solidFill>
            </a:endParaRPr>
          </a:p>
          <a:p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(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)</a:t>
            </a:r>
            <a:endParaRPr altLang="zh-CN" lang="en-US">
              <a:solidFill>
                <a:srgbClr val="00B0F0"/>
              </a:solidFill>
            </a:endParaRPr>
          </a:p>
          <a:p>
            <a:r>
              <a:rPr altLang="zh-CN" lang="en-US">
                <a:solidFill>
                  <a:srgbClr val="00B0F0"/>
                </a:solidFill>
              </a:rPr>
              <a:t>M</a:t>
            </a:r>
            <a:r>
              <a:rPr altLang="zh-CN" lang="en-US">
                <a:solidFill>
                  <a:srgbClr val="00B0F0"/>
                </a:solidFill>
              </a:rPr>
              <a:t>.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l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k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endParaRPr altLang="zh-CN" lang="en-US">
              <a:solidFill>
                <a:srgbClr val="00B0F0"/>
              </a:solidFill>
            </a:endParaRPr>
          </a:p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v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endParaRPr altLang="zh-CN" lang="en-US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6" y="-986802"/>
            <a:ext cx="8286749" cy="622155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-958892"/>
            <a:ext cx="8286749" cy="7913639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59266" y="0"/>
            <a:ext cx="9462533" cy="698006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25069" y="0"/>
            <a:ext cx="9475751" cy="7414185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t="116" b="116"/>
          <a:stretch>
            <a:fillRect/>
          </a:stretch>
        </p:blipFill>
        <p:spPr>
          <a:xfrm rot="0">
            <a:off x="0" y="-1232977"/>
            <a:ext cx="9553305" cy="665280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-1111870"/>
            <a:ext cx="8286749" cy="7967219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85514" y="-1002046"/>
            <a:ext cx="8286749" cy="753502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378747" cy="6884217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6" y="-1346432"/>
            <a:ext cx="8286749" cy="8326768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-1109780"/>
            <a:ext cx="8286749" cy="8129788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2015-05-11T00:30:45Z</dcterms:created>
  <dcterms:modified xsi:type="dcterms:W3CDTF">2020-04-20T04:09:20Z</dcterms:modified>
</cp:coreProperties>
</file>