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5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(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)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1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br>
              <a:rPr altLang="zh-CN" lang="en-US">
                <a:solidFill>
                  <a:srgbClr val="00B0F0"/>
                </a:solidFill>
              </a:rPr>
            </a:b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m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m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br>
              <a:rPr altLang="zh-CN" lang="en-US">
                <a:solidFill>
                  <a:srgbClr val="00B0F0"/>
                </a:solidFill>
              </a:rPr>
            </a:b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1</a:t>
            </a:r>
            <a:r>
              <a:rPr altLang="zh-CN" lang="en-US">
                <a:solidFill>
                  <a:srgbClr val="00B0F0"/>
                </a:solidFill>
              </a:rPr>
              <a:t>6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601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r>
              <a:rPr altLang="zh-CN" lang="en-US">
                <a:solidFill>
                  <a:srgbClr val="FF6600"/>
                </a:solidFill>
              </a:rPr>
              <a:t>B</a:t>
            </a:r>
            <a:r>
              <a:rPr altLang="zh-CN" lang="en-US">
                <a:solidFill>
                  <a:srgbClr val="FF6600"/>
                </a:solidFill>
              </a:rPr>
              <a:t>y</a:t>
            </a:r>
            <a:endParaRPr altLang="zh-CN" lang="en-US">
              <a:solidFill>
                <a:srgbClr val="FF6600"/>
              </a:solidFill>
            </a:endParaRPr>
          </a:p>
          <a:p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h</a:t>
            </a:r>
            <a:r>
              <a:rPr altLang="zh-CN" lang="en-US">
                <a:solidFill>
                  <a:srgbClr val="FF6600"/>
                </a:solidFill>
              </a:rPr>
              <a:t>i</a:t>
            </a:r>
            <a:r>
              <a:rPr altLang="zh-CN" lang="en-US">
                <a:solidFill>
                  <a:srgbClr val="FF6600"/>
                </a:solidFill>
              </a:rPr>
              <a:t>c</a:t>
            </a:r>
            <a:r>
              <a:rPr altLang="zh-CN" lang="en-US">
                <a:solidFill>
                  <a:srgbClr val="FF6600"/>
                </a:solidFill>
              </a:rPr>
              <a:t>h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 </a:t>
            </a:r>
            <a:r>
              <a:rPr altLang="zh-CN" lang="en-US">
                <a:solidFill>
                  <a:srgbClr val="FF6600"/>
                </a:solidFill>
              </a:rPr>
              <a:t>j</a:t>
            </a:r>
            <a:r>
              <a:rPr altLang="zh-CN" lang="en-US">
                <a:solidFill>
                  <a:srgbClr val="FF6600"/>
                </a:solidFill>
              </a:rPr>
              <a:t>y</a:t>
            </a:r>
            <a:r>
              <a:rPr altLang="zh-CN" lang="en-US">
                <a:solidFill>
                  <a:srgbClr val="FF6600"/>
                </a:solidFill>
              </a:rPr>
              <a:t>o</a:t>
            </a:r>
            <a:r>
              <a:rPr altLang="zh-CN" lang="en-US">
                <a:solidFill>
                  <a:srgbClr val="FF6600"/>
                </a:solidFill>
              </a:rPr>
              <a:t>t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n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endParaRPr altLang="zh-CN" lang="en-US">
              <a:solidFill>
                <a:srgbClr val="FF6600"/>
              </a:solidFill>
            </a:endParaRPr>
          </a:p>
          <a:p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i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t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n</a:t>
            </a:r>
            <a:r>
              <a:rPr altLang="zh-CN" lang="en-US">
                <a:solidFill>
                  <a:srgbClr val="FF6600"/>
                </a:solidFill>
              </a:rPr>
              <a:t>t</a:t>
            </a:r>
            <a:r>
              <a:rPr altLang="zh-CN" lang="en-US">
                <a:solidFill>
                  <a:srgbClr val="FF6600"/>
                </a:solidFill>
              </a:rPr>
              <a:t> </a:t>
            </a:r>
            <a:r>
              <a:rPr altLang="zh-CN" lang="en-US">
                <a:solidFill>
                  <a:srgbClr val="FF6600"/>
                </a:solidFill>
              </a:rPr>
              <a:t>p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o</a:t>
            </a:r>
            <a:r>
              <a:rPr altLang="zh-CN" lang="en-US">
                <a:solidFill>
                  <a:srgbClr val="FF6600"/>
                </a:solidFill>
              </a:rPr>
              <a:t>f</a:t>
            </a:r>
            <a:r>
              <a:rPr altLang="zh-CN" lang="en-US">
                <a:solidFill>
                  <a:srgbClr val="FF6600"/>
                </a:solidFill>
              </a:rPr>
              <a:t>e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o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(</a:t>
            </a:r>
            <a:r>
              <a:rPr altLang="zh-CN" lang="en-US">
                <a:solidFill>
                  <a:srgbClr val="FF6600"/>
                </a:solidFill>
              </a:rPr>
              <a:t>G</a:t>
            </a:r>
            <a:r>
              <a:rPr altLang="zh-CN" lang="en-US">
                <a:solidFill>
                  <a:srgbClr val="FF6600"/>
                </a:solidFill>
              </a:rPr>
              <a:t>e</a:t>
            </a:r>
            <a:r>
              <a:rPr altLang="zh-CN" lang="en-US">
                <a:solidFill>
                  <a:srgbClr val="FF6600"/>
                </a:solidFill>
              </a:rPr>
              <a:t>o</a:t>
            </a:r>
            <a:r>
              <a:rPr altLang="zh-CN" lang="en-US">
                <a:solidFill>
                  <a:srgbClr val="FF6600"/>
                </a:solidFill>
              </a:rPr>
              <a:t>g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p</a:t>
            </a:r>
            <a:r>
              <a:rPr altLang="zh-CN" lang="en-US">
                <a:solidFill>
                  <a:srgbClr val="FF6600"/>
                </a:solidFill>
              </a:rPr>
              <a:t>h</a:t>
            </a:r>
            <a:r>
              <a:rPr altLang="zh-CN" lang="en-US">
                <a:solidFill>
                  <a:srgbClr val="FF6600"/>
                </a:solidFill>
              </a:rPr>
              <a:t>y</a:t>
            </a:r>
            <a:r>
              <a:rPr altLang="zh-CN" lang="en-US">
                <a:solidFill>
                  <a:srgbClr val="FF6600"/>
                </a:solidFill>
              </a:rPr>
              <a:t>)</a:t>
            </a:r>
            <a:endParaRPr altLang="zh-CN" lang="en-US">
              <a:solidFill>
                <a:srgbClr val="FF6600"/>
              </a:solidFill>
            </a:endParaRPr>
          </a:p>
          <a:p>
            <a:r>
              <a:rPr altLang="zh-CN" lang="en-US">
                <a:solidFill>
                  <a:srgbClr val="FF6600"/>
                </a:solidFill>
              </a:rPr>
              <a:t>M</a:t>
            </a:r>
            <a:r>
              <a:rPr altLang="zh-CN" lang="en-US">
                <a:solidFill>
                  <a:srgbClr val="FF6600"/>
                </a:solidFill>
              </a:rPr>
              <a:t>.</a:t>
            </a:r>
            <a:r>
              <a:rPr altLang="zh-CN" lang="en-US">
                <a:solidFill>
                  <a:srgbClr val="FF6600"/>
                </a:solidFill>
              </a:rPr>
              <a:t>l</a:t>
            </a:r>
            <a:r>
              <a:rPr altLang="zh-CN" lang="en-US">
                <a:solidFill>
                  <a:srgbClr val="FF6600"/>
                </a:solidFill>
              </a:rPr>
              <a:t> 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y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 </a:t>
            </a:r>
            <a:r>
              <a:rPr altLang="zh-CN" lang="en-US">
                <a:solidFill>
                  <a:srgbClr val="FF6600"/>
                </a:solidFill>
              </a:rPr>
              <a:t>C</a:t>
            </a:r>
            <a:r>
              <a:rPr altLang="zh-CN" lang="en-US">
                <a:solidFill>
                  <a:srgbClr val="FF6600"/>
                </a:solidFill>
              </a:rPr>
              <a:t>o</a:t>
            </a:r>
            <a:r>
              <a:rPr altLang="zh-CN" lang="en-US">
                <a:solidFill>
                  <a:srgbClr val="FF6600"/>
                </a:solidFill>
              </a:rPr>
              <a:t>l</a:t>
            </a:r>
            <a:r>
              <a:rPr altLang="zh-CN" lang="en-US">
                <a:solidFill>
                  <a:srgbClr val="FF6600"/>
                </a:solidFill>
              </a:rPr>
              <a:t>l</a:t>
            </a:r>
            <a:r>
              <a:rPr altLang="zh-CN" lang="en-US">
                <a:solidFill>
                  <a:srgbClr val="FF6600"/>
                </a:solidFill>
              </a:rPr>
              <a:t>e</a:t>
            </a:r>
            <a:r>
              <a:rPr altLang="zh-CN" lang="en-US">
                <a:solidFill>
                  <a:srgbClr val="FF6600"/>
                </a:solidFill>
              </a:rPr>
              <a:t>g</a:t>
            </a:r>
            <a:r>
              <a:rPr altLang="zh-CN" lang="en-US">
                <a:solidFill>
                  <a:srgbClr val="FF6600"/>
                </a:solidFill>
              </a:rPr>
              <a:t>e</a:t>
            </a:r>
            <a:r>
              <a:rPr altLang="zh-CN" lang="en-US">
                <a:solidFill>
                  <a:srgbClr val="FF6600"/>
                </a:solidFill>
              </a:rPr>
              <a:t> </a:t>
            </a:r>
            <a:r>
              <a:rPr altLang="zh-CN" lang="en-US">
                <a:solidFill>
                  <a:srgbClr val="FF6600"/>
                </a:solidFill>
              </a:rPr>
              <a:t>k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b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endParaRPr altLang="zh-CN" lang="en-US">
              <a:solidFill>
                <a:srgbClr val="FF6600"/>
              </a:solidFill>
            </a:endParaRPr>
          </a:p>
          <a:p>
            <a:r>
              <a:rPr altLang="zh-CN" lang="en-US">
                <a:solidFill>
                  <a:srgbClr val="FF6600"/>
                </a:solidFill>
              </a:rPr>
              <a:t>P</a:t>
            </a:r>
            <a:r>
              <a:rPr altLang="zh-CN" lang="en-US">
                <a:solidFill>
                  <a:srgbClr val="FF6600"/>
                </a:solidFill>
              </a:rPr>
              <a:t>u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n</a:t>
            </a:r>
            <a:r>
              <a:rPr altLang="zh-CN" lang="en-US">
                <a:solidFill>
                  <a:srgbClr val="FF6600"/>
                </a:solidFill>
              </a:rPr>
              <a:t>e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r>
              <a:rPr altLang="zh-CN" lang="en-US">
                <a:solidFill>
                  <a:srgbClr val="FF6600"/>
                </a:solidFill>
              </a:rPr>
              <a:t> </a:t>
            </a:r>
            <a:r>
              <a:rPr altLang="zh-CN" lang="en-US">
                <a:solidFill>
                  <a:srgbClr val="FF6600"/>
                </a:solidFill>
              </a:rPr>
              <a:t>U</a:t>
            </a:r>
            <a:r>
              <a:rPr altLang="zh-CN" lang="en-US">
                <a:solidFill>
                  <a:srgbClr val="FF6600"/>
                </a:solidFill>
              </a:rPr>
              <a:t>n</a:t>
            </a:r>
            <a:r>
              <a:rPr altLang="zh-CN" lang="en-US">
                <a:solidFill>
                  <a:srgbClr val="FF6600"/>
                </a:solidFill>
              </a:rPr>
              <a:t>i</a:t>
            </a:r>
            <a:r>
              <a:rPr altLang="zh-CN" lang="en-US">
                <a:solidFill>
                  <a:srgbClr val="FF6600"/>
                </a:solidFill>
              </a:rPr>
              <a:t>v</a:t>
            </a:r>
            <a:r>
              <a:rPr altLang="zh-CN" lang="en-US">
                <a:solidFill>
                  <a:srgbClr val="FF6600"/>
                </a:solidFill>
              </a:rPr>
              <a:t>e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s</a:t>
            </a:r>
            <a:r>
              <a:rPr altLang="zh-CN" lang="en-US">
                <a:solidFill>
                  <a:srgbClr val="FF6600"/>
                </a:solidFill>
              </a:rPr>
              <a:t>i</a:t>
            </a:r>
            <a:r>
              <a:rPr altLang="zh-CN" lang="en-US">
                <a:solidFill>
                  <a:srgbClr val="FF6600"/>
                </a:solidFill>
              </a:rPr>
              <a:t>t</a:t>
            </a:r>
            <a:r>
              <a:rPr altLang="zh-CN" lang="en-US">
                <a:solidFill>
                  <a:srgbClr val="FF6600"/>
                </a:solidFill>
              </a:rPr>
              <a:t>y</a:t>
            </a:r>
            <a:r>
              <a:rPr altLang="zh-CN" lang="en-US">
                <a:solidFill>
                  <a:srgbClr val="FF6600"/>
                </a:solidFill>
              </a:rPr>
              <a:t>,</a:t>
            </a:r>
            <a:r>
              <a:rPr altLang="zh-CN" lang="en-US">
                <a:solidFill>
                  <a:srgbClr val="FF6600"/>
                </a:solidFill>
              </a:rPr>
              <a:t>p</a:t>
            </a:r>
            <a:r>
              <a:rPr altLang="zh-CN" lang="en-US">
                <a:solidFill>
                  <a:srgbClr val="FF6600"/>
                </a:solidFill>
              </a:rPr>
              <a:t>u</a:t>
            </a:r>
            <a:r>
              <a:rPr altLang="zh-CN" lang="en-US">
                <a:solidFill>
                  <a:srgbClr val="FF6600"/>
                </a:solidFill>
              </a:rPr>
              <a:t>r</a:t>
            </a:r>
            <a:r>
              <a:rPr altLang="zh-CN" lang="en-US">
                <a:solidFill>
                  <a:srgbClr val="FF6600"/>
                </a:solidFill>
              </a:rPr>
              <a:t>n</a:t>
            </a:r>
            <a:r>
              <a:rPr altLang="zh-CN" lang="en-US">
                <a:solidFill>
                  <a:srgbClr val="FF6600"/>
                </a:solidFill>
              </a:rPr>
              <a:t>i</a:t>
            </a:r>
            <a:r>
              <a:rPr altLang="zh-CN" lang="en-US">
                <a:solidFill>
                  <a:srgbClr val="FF6600"/>
                </a:solidFill>
              </a:rPr>
              <a:t>a</a:t>
            </a:r>
            <a:endParaRPr altLang="zh-CN" lang="en-US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"/>
          <p:cNvSpPr>
            <a:spLocks noGrp="1"/>
          </p:cNvSpPr>
          <p:nvPr>
            <p:ph type="title"/>
          </p:nvPr>
        </p:nvSpPr>
        <p:spPr>
          <a:xfrm>
            <a:off x="628650" y="774054"/>
            <a:ext cx="7886700" cy="1325563"/>
          </a:xfrm>
        </p:spPr>
        <p:txBody>
          <a:bodyPr/>
          <a:p>
            <a:pPr algn="ctr"/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6" y="0"/>
            <a:ext cx="8286749" cy="6221556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5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87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89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3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2015-05-11T11:30:45Z</dcterms:created>
  <dcterms:modified xsi:type="dcterms:W3CDTF">2020-04-16T03:22:07Z</dcterms:modified>
</cp:coreProperties>
</file>