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tableStyles" Target="tableStyles.xml"/><Relationship Id="rId18" Type="http://schemas.openxmlformats.org/officeDocument/2006/relationships/presProps" Target="presProps.xml"/><Relationship Id="rId1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f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g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y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(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)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2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a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r</a:t>
            </a:r>
            <a:r>
              <a:rPr altLang="zh-CN" lang="en-US">
                <a:solidFill>
                  <a:srgbClr val="00B0F0"/>
                </a:solidFill>
              </a:rPr>
              <a:t>4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,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3</a:t>
            </a:r>
            <a:r>
              <a:rPr altLang="zh-CN" lang="en-US">
                <a:solidFill>
                  <a:srgbClr val="00B0F0"/>
                </a:solidFill>
              </a:rPr>
              <a:t> </a:t>
            </a:r>
            <a:r>
              <a:rPr altLang="zh-CN" lang="en-US">
                <a:solidFill>
                  <a:srgbClr val="00B0F0"/>
                </a:solidFill>
              </a:rPr>
              <a:t>T</a:t>
            </a:r>
            <a:r>
              <a:rPr altLang="zh-CN" lang="en-US">
                <a:solidFill>
                  <a:srgbClr val="00B0F0"/>
                </a:solidFill>
              </a:rPr>
              <a:t>o</a:t>
            </a:r>
            <a:r>
              <a:rPr altLang="zh-CN" lang="en-US">
                <a:solidFill>
                  <a:srgbClr val="00B0F0"/>
                </a:solidFill>
              </a:rPr>
              <a:t>p</a:t>
            </a:r>
            <a:r>
              <a:rPr altLang="zh-CN" lang="en-US">
                <a:solidFill>
                  <a:srgbClr val="00B0F0"/>
                </a:solidFill>
              </a:rPr>
              <a:t>i</a:t>
            </a:r>
            <a:r>
              <a:rPr altLang="zh-CN" lang="en-US">
                <a:solidFill>
                  <a:srgbClr val="00B0F0"/>
                </a:solidFill>
              </a:rPr>
              <a:t>c</a:t>
            </a:r>
            <a:r>
              <a:rPr altLang="zh-CN" lang="en-US">
                <a:solidFill>
                  <a:srgbClr val="00B0F0"/>
                </a:solidFill>
              </a:rPr>
              <a:t>:</a:t>
            </a:r>
            <a:r>
              <a:rPr altLang="zh-CN" lang="en-US">
                <a:solidFill>
                  <a:srgbClr val="00B0F0"/>
                </a:solidFill>
              </a:rPr>
              <a:t>B</a:t>
            </a:r>
            <a:r>
              <a:rPr altLang="zh-CN" lang="en-US">
                <a:solidFill>
                  <a:srgbClr val="00B0F0"/>
                </a:solidFill>
              </a:rPr>
              <a:t>u</a:t>
            </a:r>
            <a:r>
              <a:rPr altLang="zh-CN" lang="en-US">
                <a:solidFill>
                  <a:srgbClr val="00B0F0"/>
                </a:solidFill>
              </a:rPr>
              <a:t>s</a:t>
            </a:r>
            <a:r>
              <a:rPr altLang="zh-CN" lang="en-US">
                <a:solidFill>
                  <a:srgbClr val="00B0F0"/>
                </a:solidFill>
              </a:rPr>
              <a:t>h</a:t>
            </a:r>
            <a:r>
              <a:rPr altLang="zh-CN" lang="en-US">
                <a:solidFill>
                  <a:srgbClr val="00B0F0"/>
                </a:solidFill>
              </a:rPr>
              <a:t>m</a:t>
            </a:r>
            <a:r>
              <a:rPr altLang="zh-CN" lang="en-US">
                <a:solidFill>
                  <a:srgbClr val="00B0F0"/>
                </a:solidFill>
              </a:rPr>
              <a:t>e</a:t>
            </a:r>
            <a:r>
              <a:rPr altLang="zh-CN" lang="en-US">
                <a:solidFill>
                  <a:srgbClr val="00B0F0"/>
                </a:solidFill>
              </a:rPr>
              <a:t>n</a:t>
            </a:r>
            <a:endParaRPr altLang="zh-CN" lang="en-US">
              <a:solidFill>
                <a:srgbClr val="00B0F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j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f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h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M</a:t>
            </a:r>
            <a:r>
              <a:rPr altLang="zh-CN" lang="en-US">
                <a:solidFill>
                  <a:srgbClr val="92D050"/>
                </a:solidFill>
              </a:rPr>
              <a:t>.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C</a:t>
            </a:r>
            <a:r>
              <a:rPr altLang="zh-CN" lang="en-US">
                <a:solidFill>
                  <a:srgbClr val="92D050"/>
                </a:solidFill>
              </a:rPr>
              <a:t>o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l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g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K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b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  <a:p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r>
              <a:rPr altLang="zh-CN" lang="en-US">
                <a:solidFill>
                  <a:srgbClr val="92D050"/>
                </a:solidFill>
              </a:rPr>
              <a:t> 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v</a:t>
            </a:r>
            <a:r>
              <a:rPr altLang="zh-CN" lang="en-US">
                <a:solidFill>
                  <a:srgbClr val="92D050"/>
                </a:solidFill>
              </a:rPr>
              <a:t>e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s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t</a:t>
            </a:r>
            <a:r>
              <a:rPr altLang="zh-CN" lang="en-US">
                <a:solidFill>
                  <a:srgbClr val="92D050"/>
                </a:solidFill>
              </a:rPr>
              <a:t>y</a:t>
            </a:r>
            <a:r>
              <a:rPr altLang="zh-CN" lang="en-US">
                <a:solidFill>
                  <a:srgbClr val="92D050"/>
                </a:solidFill>
              </a:rPr>
              <a:t>,</a:t>
            </a:r>
            <a:r>
              <a:rPr altLang="zh-CN" lang="en-US">
                <a:solidFill>
                  <a:srgbClr val="92D050"/>
                </a:solidFill>
              </a:rPr>
              <a:t>p</a:t>
            </a:r>
            <a:r>
              <a:rPr altLang="zh-CN" lang="en-US">
                <a:solidFill>
                  <a:srgbClr val="92D050"/>
                </a:solidFill>
              </a:rPr>
              <a:t>u</a:t>
            </a:r>
            <a:r>
              <a:rPr altLang="zh-CN" lang="en-US">
                <a:solidFill>
                  <a:srgbClr val="92D050"/>
                </a:solidFill>
              </a:rPr>
              <a:t>r</a:t>
            </a:r>
            <a:r>
              <a:rPr altLang="zh-CN" lang="en-US">
                <a:solidFill>
                  <a:srgbClr val="92D050"/>
                </a:solidFill>
              </a:rPr>
              <a:t>n</a:t>
            </a:r>
            <a:r>
              <a:rPr altLang="zh-CN" lang="en-US">
                <a:solidFill>
                  <a:srgbClr val="92D050"/>
                </a:solidFill>
              </a:rPr>
              <a:t>i</a:t>
            </a:r>
            <a:r>
              <a:rPr altLang="zh-CN" lang="en-US">
                <a:solidFill>
                  <a:srgbClr val="92D050"/>
                </a:solidFill>
              </a:rPr>
              <a:t>a</a:t>
            </a:r>
            <a:endParaRPr altLang="zh-CN" lang="en-US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202228"/>
            <a:ext cx="9155945" cy="7262457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314398" y="-92492"/>
            <a:ext cx="9458398" cy="6950492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47293" y="0"/>
            <a:ext cx="9291293" cy="6834340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14313" y="0"/>
            <a:ext cx="9535080" cy="7557106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FF0000"/>
                </a:solidFill>
              </a:rPr>
              <a:t>T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G</a:t>
            </a:r>
            <a:r>
              <a:rPr lang="en-US">
                <a:solidFill>
                  <a:srgbClr val="FF0000"/>
                </a:solidFill>
              </a:rPr>
              <a:t>I</a:t>
            </a: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>
                <a:solidFill>
                  <a:srgbClr val="FF0000"/>
                </a:solidFill>
              </a:rPr>
              <a:t>S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E</a:t>
            </a:r>
            <a:r>
              <a:rPr lang="en-US">
                <a:solidFill>
                  <a:srgbClr val="FF0000"/>
                </a:solidFill>
              </a:rPr>
              <a:t>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0909" y="0"/>
            <a:ext cx="8802180" cy="652037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4005" y="0"/>
            <a:ext cx="8702713" cy="6762219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645768" cy="7009968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18428" y="-7276"/>
            <a:ext cx="9262428" cy="6872553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508" y="-84425"/>
            <a:ext cx="9191872" cy="7195703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305656" y="-538236"/>
            <a:ext cx="9755313" cy="7396237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2897" y="0"/>
            <a:ext cx="8658205" cy="688397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2015-05-11T00:30:45Z</dcterms:created>
  <dcterms:modified xsi:type="dcterms:W3CDTF">2020-04-27T05:53:15Z</dcterms:modified>
</cp:coreProperties>
</file>