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tableStyles" Target="tableStyles.xml"/><Relationship Id="rId18" Type="http://schemas.openxmlformats.org/officeDocument/2006/relationships/presProps" Target="presProps.xml"/><Relationship Id="rId19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7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1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2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3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5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0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1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7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7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y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(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)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B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3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B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m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>
                <a:solidFill>
                  <a:srgbClr val="92D050"/>
                </a:solidFill>
              </a:rPr>
              <a:t>B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endParaRPr altLang="zh-CN" lang="en-US">
              <a:solidFill>
                <a:srgbClr val="92D050"/>
              </a:solidFill>
            </a:endParaRPr>
          </a:p>
          <a:p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h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c</a:t>
            </a:r>
            <a:r>
              <a:rPr altLang="zh-CN" lang="en-US">
                <a:solidFill>
                  <a:srgbClr val="92D050"/>
                </a:solidFill>
              </a:rPr>
              <a:t>h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j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endParaRPr altLang="zh-CN" lang="en-US">
              <a:solidFill>
                <a:srgbClr val="92D050"/>
              </a:solidFill>
            </a:endParaRPr>
          </a:p>
          <a:p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f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G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g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h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endParaRPr altLang="zh-CN" lang="en-US">
              <a:solidFill>
                <a:srgbClr val="92D050"/>
              </a:solidFill>
            </a:endParaRPr>
          </a:p>
          <a:p>
            <a:r>
              <a:rPr altLang="zh-CN" lang="en-US">
                <a:solidFill>
                  <a:srgbClr val="92D050"/>
                </a:solidFill>
              </a:rPr>
              <a:t>M</a:t>
            </a:r>
            <a:r>
              <a:rPr altLang="zh-CN" lang="en-US">
                <a:solidFill>
                  <a:srgbClr val="92D050"/>
                </a:solidFill>
              </a:rPr>
              <a:t>.</a:t>
            </a:r>
            <a:r>
              <a:rPr altLang="zh-CN" lang="en-US">
                <a:solidFill>
                  <a:srgbClr val="92D050"/>
                </a:solidFill>
              </a:rPr>
              <a:t>l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C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l</a:t>
            </a:r>
            <a:r>
              <a:rPr altLang="zh-CN" lang="en-US">
                <a:solidFill>
                  <a:srgbClr val="92D050"/>
                </a:solidFill>
              </a:rPr>
              <a:t>l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g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K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b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endParaRPr altLang="zh-CN" lang="en-US">
              <a:solidFill>
                <a:srgbClr val="92D050"/>
              </a:solidFill>
            </a:endParaRPr>
          </a:p>
          <a:p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u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U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v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r>
              <a:rPr altLang="zh-CN" lang="en-US">
                <a:solidFill>
                  <a:srgbClr val="92D050"/>
                </a:solidFill>
              </a:rPr>
              <a:t>,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u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endParaRPr altLang="zh-CN" lang="en-US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-202228"/>
            <a:ext cx="9155945" cy="7262457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314398" y="-92492"/>
            <a:ext cx="9458398" cy="6950492"/>
          </a:xfrm>
          <a:prstGeom prst="rect"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147293" y="0"/>
            <a:ext cx="9291293" cy="6834340"/>
          </a:xfrm>
          <a:prstGeom prst="rect"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214313" y="0"/>
            <a:ext cx="9535080" cy="7557106"/>
          </a:xfrm>
          <a:prstGeom prst="rect"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d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>
                <a:solidFill>
                  <a:srgbClr val="FF0000"/>
                </a:solidFill>
              </a:rPr>
              <a:t>H</a:t>
            </a:r>
            <a:r>
              <a:rPr lang="en-US">
                <a:solidFill>
                  <a:srgbClr val="FF0000"/>
                </a:solidFill>
              </a:rPr>
              <a:t>O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>
                <a:solidFill>
                  <a:srgbClr val="FF0000"/>
                </a:solidFill>
              </a:rPr>
              <a:t>E</a:t>
            </a:r>
            <a:r>
              <a:rPr lang="en-US">
                <a:solidFill>
                  <a:srgbClr val="FF0000"/>
                </a:solidFill>
              </a:rPr>
              <a:t>G</a:t>
            </a:r>
            <a:r>
              <a:rPr lang="en-US">
                <a:solidFill>
                  <a:srgbClr val="FF0000"/>
                </a:solidFill>
              </a:rPr>
              <a:t>I</a:t>
            </a:r>
            <a:r>
              <a:rPr lang="en-US">
                <a:solidFill>
                  <a:srgbClr val="FF0000"/>
                </a:solidFill>
              </a:rPr>
              <a:t>O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>
                <a:solidFill>
                  <a:srgbClr val="FF0000"/>
                </a:solidFill>
              </a:rPr>
              <a:t>S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B</a:t>
            </a:r>
            <a:r>
              <a:rPr lang="en-US">
                <a:solidFill>
                  <a:srgbClr val="FF0000"/>
                </a:solidFill>
              </a:rPr>
              <a:t>U</a:t>
            </a:r>
            <a:r>
              <a:rPr lang="en-US">
                <a:solidFill>
                  <a:srgbClr val="FF0000"/>
                </a:solidFill>
              </a:rPr>
              <a:t>S</a:t>
            </a:r>
            <a:r>
              <a:rPr lang="en-US">
                <a:solidFill>
                  <a:srgbClr val="FF0000"/>
                </a:solidFill>
              </a:rPr>
              <a:t>H</a:t>
            </a:r>
            <a:r>
              <a:rPr lang="en-US">
                <a:solidFill>
                  <a:srgbClr val="FF0000"/>
                </a:solidFill>
              </a:rPr>
              <a:t>M</a:t>
            </a:r>
            <a:r>
              <a:rPr lang="en-US">
                <a:solidFill>
                  <a:srgbClr val="FF0000"/>
                </a:solidFill>
              </a:rPr>
              <a:t>E</a:t>
            </a:r>
            <a:r>
              <a:rPr lang="en-US">
                <a:solidFill>
                  <a:srgbClr val="FF0000"/>
                </a:solidFill>
              </a:rPr>
              <a:t>N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48589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591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70909" y="0"/>
            <a:ext cx="8802180" cy="6520372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94005" y="0"/>
            <a:ext cx="8702713" cy="6762219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645768" cy="7009968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118428" y="-7276"/>
            <a:ext cx="9262428" cy="6872553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7508" y="-84425"/>
            <a:ext cx="9191872" cy="7195703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305656" y="-538236"/>
            <a:ext cx="9755313" cy="7396237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42897" y="0"/>
            <a:ext cx="8658205" cy="6883977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2015-05-11T00:30:45Z</dcterms:created>
  <dcterms:modified xsi:type="dcterms:W3CDTF">2020-04-27T05:53:15Z</dcterms:modified>
</cp:coreProperties>
</file>