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5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1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7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2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3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8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9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6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y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(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)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B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m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m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l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endParaRPr altLang="zh-CN" lang="en-US">
              <a:solidFill>
                <a:srgbClr val="00B0F0"/>
              </a:solidFill>
            </a:endParaRPr>
          </a:p>
        </p:txBody>
      </p:sp>
      <p:sp>
        <p:nvSpPr>
          <p:cNvPr id="1048590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j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f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M</a:t>
            </a:r>
            <a:r>
              <a:rPr altLang="zh-CN" lang="en-US">
                <a:solidFill>
                  <a:srgbClr val="C00000"/>
                </a:solidFill>
              </a:rPr>
              <a:t>.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k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v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,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6" y="-1311852"/>
            <a:ext cx="8286749" cy="7755775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63016" y="-1255332"/>
            <a:ext cx="8286749" cy="7453145"/>
          </a:xfrm>
          <a:prstGeom prst="rect"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81839" y="-1110529"/>
            <a:ext cx="8286749" cy="8156863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-1117713"/>
            <a:ext cx="8286749" cy="8089976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-1302146"/>
            <a:ext cx="9221172" cy="7820354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-1036388"/>
            <a:ext cx="9382324" cy="7970607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220806" y="-1109892"/>
            <a:ext cx="9585613" cy="7590677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6" y="-844871"/>
            <a:ext cx="8286749" cy="6221556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6445" y="-144246"/>
            <a:ext cx="8861090" cy="6914260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6" y="-1039091"/>
            <a:ext cx="8286749" cy="7364556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94093" y="-1570930"/>
            <a:ext cx="8351692" cy="842893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2015-05-11T11:30:45Z</dcterms:created>
  <dcterms:modified xsi:type="dcterms:W3CDTF">2020-04-29T06:40:09Z</dcterms:modified>
</cp:coreProperties>
</file>