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(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)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-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W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v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61645" y="191633"/>
            <a:ext cx="8981540" cy="6474733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07816" y="136382"/>
            <a:ext cx="9624578" cy="6738789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br>
              <a:rPr lang="en-US">
                <a:solidFill>
                  <a:srgbClr val="00B0F0"/>
                </a:solidFill>
              </a:rPr>
            </a:b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150" r="150"/>
          <a:stretch>
            <a:fillRect/>
          </a:stretch>
        </p:blipFill>
        <p:spPr>
          <a:xfrm rot="0">
            <a:off x="-168850" y="-154998"/>
            <a:ext cx="9312850" cy="7012998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804414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-291632"/>
            <a:ext cx="8286749" cy="683141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16897" y="-266266"/>
            <a:ext cx="9234919" cy="735156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67290" y="45914"/>
            <a:ext cx="9656596" cy="6826217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88081" y="0"/>
            <a:ext cx="9332081" cy="6690438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224172"/>
            <a:ext cx="9222585" cy="640965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2020-04-28T07:52:18Z</dcterms:modified>
</cp:coreProperties>
</file>