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72" r:id="rId1"/>
  </p:sldMasterIdLst>
  <p:notesMasterIdLst>
    <p:notesMasterId r:id="rId2"/>
  </p:notesMasterIdLst>
  <p:sldIdLst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tableStyles" Target="tableStyles.xml"/><Relationship Id="rId17" Type="http://schemas.openxmlformats.org/officeDocument/2006/relationships/presProps" Target="presProps.xml"/><Relationship Id="rId18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6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6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7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7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3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2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3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4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48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49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51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5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8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5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5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59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6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6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6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6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62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ctrTitle"/>
          </p:nvPr>
        </p:nvSpPr>
        <p:spPr>
          <a:xfrm>
            <a:off x="685799" y="228614"/>
            <a:ext cx="7772400" cy="4922012"/>
          </a:xfrm>
        </p:spPr>
        <p:txBody>
          <a:bodyPr>
            <a:normAutofit fontScale="90000"/>
          </a:bodyPr>
          <a:p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g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(</a:t>
            </a:r>
            <a:r>
              <a:rPr altLang="zh-CN" lang="en-US">
                <a:solidFill>
                  <a:srgbClr val="00B0F0"/>
                </a:solidFill>
              </a:rPr>
              <a:t>H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)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1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,</a:t>
            </a:r>
            <a:r>
              <a:rPr altLang="zh-CN" lang="en-US">
                <a:solidFill>
                  <a:srgbClr val="00B0F0"/>
                </a:solidFill>
              </a:rPr>
              <a:t>u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br>
              <a:rPr altLang="zh-CN" lang="en-US">
                <a:solidFill>
                  <a:srgbClr val="00B0F0"/>
                </a:solidFill>
              </a:rPr>
            </a:b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: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y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s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f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r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c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p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i</a:t>
            </a:r>
            <a:r>
              <a:rPr altLang="zh-CN" lang="en-US">
                <a:solidFill>
                  <a:srgbClr val="00B0F0"/>
                </a:solidFill>
              </a:rPr>
              <a:t>o</a:t>
            </a:r>
            <a:r>
              <a:rPr altLang="zh-CN" lang="en-US">
                <a:solidFill>
                  <a:srgbClr val="00B0F0"/>
                </a:solidFill>
              </a:rPr>
              <a:t>n</a:t>
            </a:r>
            <a:br>
              <a:rPr altLang="zh-CN" lang="en-US">
                <a:solidFill>
                  <a:srgbClr val="00B0F0"/>
                </a:solidFill>
              </a:rPr>
            </a:br>
            <a:r>
              <a:rPr altLang="zh-CN" lang="en-US">
                <a:solidFill>
                  <a:srgbClr val="00B0F0"/>
                </a:solidFill>
              </a:rPr>
              <a:t>D</a:t>
            </a:r>
            <a:r>
              <a:rPr altLang="zh-CN" lang="en-US">
                <a:solidFill>
                  <a:srgbClr val="00B0F0"/>
                </a:solidFill>
              </a:rPr>
              <a:t>a</a:t>
            </a:r>
            <a:r>
              <a:rPr altLang="zh-CN" lang="en-US">
                <a:solidFill>
                  <a:srgbClr val="00B0F0"/>
                </a:solidFill>
              </a:rPr>
              <a:t>t</a:t>
            </a:r>
            <a:r>
              <a:rPr altLang="zh-CN" lang="en-US">
                <a:solidFill>
                  <a:srgbClr val="00B0F0"/>
                </a:solidFill>
              </a:rPr>
              <a:t>e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1</a:t>
            </a:r>
            <a:r>
              <a:rPr altLang="zh-CN" lang="en-US">
                <a:solidFill>
                  <a:srgbClr val="00B0F0"/>
                </a:solidFill>
              </a:rPr>
              <a:t>7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r>
              <a:rPr altLang="zh-CN" lang="en-US">
                <a:solidFill>
                  <a:srgbClr val="00B0F0"/>
                </a:solidFill>
              </a:rPr>
              <a:t>4</a:t>
            </a:r>
            <a:r>
              <a:rPr altLang="zh-CN" lang="en-US">
                <a:solidFill>
                  <a:srgbClr val="00B0F0"/>
                </a:solidFill>
              </a:rPr>
              <a:t>/</a:t>
            </a:r>
            <a:r>
              <a:rPr altLang="zh-CN" lang="en-US">
                <a:solidFill>
                  <a:srgbClr val="00B0F0"/>
                </a:solidFill>
              </a:rPr>
              <a:t>2</a:t>
            </a:r>
            <a:r>
              <a:rPr altLang="zh-CN" lang="en-US">
                <a:solidFill>
                  <a:srgbClr val="00B0F0"/>
                </a:solidFill>
              </a:rPr>
              <a:t>0</a:t>
            </a:r>
            <a:br>
              <a:rPr altLang="zh-CN" lang="en-US">
                <a:solidFill>
                  <a:srgbClr val="00B0F0"/>
                </a:solidFill>
              </a:rPr>
            </a:br>
            <a:r>
              <a:rPr altLang="zh-CN" lang="en-US">
                <a:solidFill>
                  <a:srgbClr val="00B0F0"/>
                </a:solidFill>
              </a:rPr>
              <a:t> </a:t>
            </a:r>
            <a:r>
              <a:rPr altLang="zh-CN" lang="en-US">
                <a:solidFill>
                  <a:srgbClr val="00B0F0"/>
                </a:solidFill>
              </a:rPr>
              <a:t> </a:t>
            </a:r>
            <a:endParaRPr altLang="zh-CN" lang="en-US">
              <a:solidFill>
                <a:srgbClr val="00B0F0"/>
              </a:solidFill>
            </a:endParaRPr>
          </a:p>
        </p:txBody>
      </p:sp>
      <p:sp>
        <p:nvSpPr>
          <p:cNvPr id="1048598" name="Subtitle 2"/>
          <p:cNvSpPr>
            <a:spLocks noGrp="1"/>
          </p:cNvSpPr>
          <p:nvPr>
            <p:ph type="subTitle" idx="1"/>
          </p:nvPr>
        </p:nvSpPr>
        <p:spPr>
          <a:xfrm>
            <a:off x="1143000" y="4813600"/>
            <a:ext cx="6858000" cy="1655762"/>
          </a:xfrm>
        </p:spPr>
        <p:txBody>
          <a:bodyPr>
            <a:normAutofit fontScale="75000" lnSpcReduction="20000"/>
          </a:bodyPr>
          <a:p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j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f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(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h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)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M</a:t>
            </a:r>
            <a:r>
              <a:rPr altLang="zh-CN" lang="en-US">
                <a:solidFill>
                  <a:srgbClr val="C00000"/>
                </a:solidFill>
              </a:rPr>
              <a:t>.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C</a:t>
            </a:r>
            <a:r>
              <a:rPr altLang="zh-CN" lang="en-US">
                <a:solidFill>
                  <a:srgbClr val="C00000"/>
                </a:solidFill>
              </a:rPr>
              <a:t>o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l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g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k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b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  <a:p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r>
              <a:rPr altLang="zh-CN" lang="en-US">
                <a:solidFill>
                  <a:srgbClr val="C00000"/>
                </a:solidFill>
              </a:rPr>
              <a:t> 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v</a:t>
            </a:r>
            <a:r>
              <a:rPr altLang="zh-CN" lang="en-US">
                <a:solidFill>
                  <a:srgbClr val="C00000"/>
                </a:solidFill>
              </a:rPr>
              <a:t>e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s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t</a:t>
            </a:r>
            <a:r>
              <a:rPr altLang="zh-CN" lang="en-US">
                <a:solidFill>
                  <a:srgbClr val="C00000"/>
                </a:solidFill>
              </a:rPr>
              <a:t>y</a:t>
            </a:r>
            <a:r>
              <a:rPr altLang="zh-CN" lang="en-US">
                <a:solidFill>
                  <a:srgbClr val="C00000"/>
                </a:solidFill>
              </a:rPr>
              <a:t>,</a:t>
            </a:r>
            <a:r>
              <a:rPr altLang="zh-CN" lang="en-US">
                <a:solidFill>
                  <a:srgbClr val="C00000"/>
                </a:solidFill>
              </a:rPr>
              <a:t>P</a:t>
            </a:r>
            <a:r>
              <a:rPr altLang="zh-CN" lang="en-US">
                <a:solidFill>
                  <a:srgbClr val="C00000"/>
                </a:solidFill>
              </a:rPr>
              <a:t>u</a:t>
            </a:r>
            <a:r>
              <a:rPr altLang="zh-CN" lang="en-US">
                <a:solidFill>
                  <a:srgbClr val="C00000"/>
                </a:solidFill>
              </a:rPr>
              <a:t>r</a:t>
            </a:r>
            <a:r>
              <a:rPr altLang="zh-CN" lang="en-US">
                <a:solidFill>
                  <a:srgbClr val="C00000"/>
                </a:solidFill>
              </a:rPr>
              <a:t>n</a:t>
            </a:r>
            <a:r>
              <a:rPr altLang="zh-CN" lang="en-US">
                <a:solidFill>
                  <a:srgbClr val="C00000"/>
                </a:solidFill>
              </a:rPr>
              <a:t>i</a:t>
            </a:r>
            <a:r>
              <a:rPr altLang="zh-CN" lang="en-US">
                <a:solidFill>
                  <a:srgbClr val="C00000"/>
                </a:solidFill>
              </a:rPr>
              <a:t>a</a:t>
            </a:r>
            <a:endParaRPr altLang="zh-CN"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59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"/>
          <p:cNvSpPr>
            <a:spLocks noGrp="1"/>
          </p:cNvSpPr>
          <p:nvPr>
            <p:ph type="title"/>
          </p:nvPr>
        </p:nvSpPr>
        <p:spPr/>
        <p:txBody>
          <a:bodyPr/>
          <a:p>
            <a:pPr algn="ctr"/>
            <a:r>
              <a:rPr lang="en-US"/>
              <a:t>T</a:t>
            </a:r>
            <a:r>
              <a:rPr lang="en-US"/>
              <a:t>h</a:t>
            </a:r>
            <a:r>
              <a:rPr lang="en-US"/>
              <a:t>e</a:t>
            </a:r>
            <a:r>
              <a:rPr lang="en-US"/>
              <a:t> </a:t>
            </a:r>
            <a:r>
              <a:rPr lang="en-US"/>
              <a:t>e</a:t>
            </a:r>
            <a:r>
              <a:rPr lang="en-US"/>
              <a:t>n</a:t>
            </a:r>
            <a:r>
              <a:rPr lang="en-US"/>
              <a:t>d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r="0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6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0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2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428625" y="318222"/>
            <a:ext cx="8286749" cy="622155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14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0"/>
            <a:ext cx="9144000" cy="6857999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terms="http://purl.org/dc/terms/" xmlns:xsi="http://www.w3.org/2001/XMLSchema-instance">
  <dcterms:created xsi:type="dcterms:W3CDTF">2015-05-11T11:30:45Z</dcterms:created>
  <dcterms:modified xsi:type="dcterms:W3CDTF">2020-04-17T05:52:20Z</dcterms:modified>
</cp:coreProperties>
</file>