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AB35F-8C72-1A4C-94C2-742B29A1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26" y="3421763"/>
            <a:ext cx="9525" cy="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49DF0-A786-9D45-9752-7E9DE7A6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526" y="3571763"/>
            <a:ext cx="9525" cy="9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F3AA6-B1D9-2346-B49C-AB6422BD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26" y="3721763"/>
            <a:ext cx="9525" cy="9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C9FB18-611B-1247-9021-6203CE2BC33B}"/>
              </a:ext>
            </a:extLst>
          </p:cNvPr>
          <p:cNvSpPr txBox="1"/>
          <p:nvPr/>
        </p:nvSpPr>
        <p:spPr>
          <a:xfrm>
            <a:off x="3124076" y="638133"/>
            <a:ext cx="8222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Physics </a:t>
            </a:r>
          </a:p>
          <a:p>
            <a:pPr algn="l"/>
            <a:r>
              <a:rPr lang="en-GB" sz="4000" b="1"/>
              <a:t>Numericals Part 5</a:t>
            </a:r>
          </a:p>
          <a:p>
            <a:pPr algn="l"/>
            <a:r>
              <a:rPr lang="en-GB" sz="2400"/>
              <a:t>Topics: General Properties of Matter/ Electrodynamics</a:t>
            </a:r>
          </a:p>
          <a:p>
            <a:pPr algn="l"/>
            <a:r>
              <a:rPr lang="en-GB" sz="2400"/>
              <a:t>Course: B.Sc/ Physics 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411C6-1960-B24D-A843-3E15D6CE354B}"/>
              </a:ext>
            </a:extLst>
          </p:cNvPr>
          <p:cNvSpPr txBox="1"/>
          <p:nvPr/>
        </p:nvSpPr>
        <p:spPr>
          <a:xfrm>
            <a:off x="3124076" y="3429000"/>
            <a:ext cx="5696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>
                <a:solidFill>
                  <a:schemeClr val="bg1"/>
                </a:solidFill>
              </a:rPr>
              <a:t>Dr. Rajesh Kumar Neogy</a:t>
            </a:r>
          </a:p>
          <a:p>
            <a:pPr algn="l"/>
            <a:r>
              <a:rPr lang="en-GB" sz="3200" b="1">
                <a:solidFill>
                  <a:schemeClr val="bg1"/>
                </a:solidFill>
              </a:rPr>
              <a:t>Assistant Professor, Physics</a:t>
            </a:r>
          </a:p>
          <a:p>
            <a:pPr algn="l"/>
            <a:r>
              <a:rPr lang="en-GB" sz="3200" b="1">
                <a:solidFill>
                  <a:schemeClr val="bg1"/>
                </a:solidFill>
              </a:rPr>
              <a:t>M. L. Arya College, Kasba</a:t>
            </a:r>
          </a:p>
          <a:p>
            <a:pPr algn="l"/>
            <a:r>
              <a:rPr lang="en-GB" sz="3200" b="1">
                <a:solidFill>
                  <a:schemeClr val="bg1"/>
                </a:solidFill>
              </a:rPr>
              <a:t>Purnea University, Purnia, Bihar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6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C9AA735-70F3-A142-8F70-51EED687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84" y="0"/>
            <a:ext cx="8828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20A0C-7154-4C49-976E-DF2E44E02E88}"/>
              </a:ext>
            </a:extLst>
          </p:cNvPr>
          <p:cNvSpPr txBox="1"/>
          <p:nvPr/>
        </p:nvSpPr>
        <p:spPr>
          <a:xfrm>
            <a:off x="5177889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0A51264-A314-D848-B1FF-01E3FC52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1" y="0"/>
            <a:ext cx="11430679" cy="67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1E8B-28CF-E64D-AE57-128E3484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2060"/>
                </a:solidFill>
              </a:rPr>
              <a:t>For any queries feel free to contact me at</a:t>
            </a:r>
            <a:br>
              <a:rPr lang="en-GB" b="1">
                <a:solidFill>
                  <a:srgbClr val="002060"/>
                </a:solidFill>
              </a:rPr>
            </a:br>
            <a:r>
              <a:rPr lang="en-GB" b="1">
                <a:solidFill>
                  <a:srgbClr val="002060"/>
                </a:solidFill>
              </a:rPr>
              <a:t>Email: Rajesh.neogy@gmail.com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14B-54CA-4246-9563-68A08C4A0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96" y="2097088"/>
            <a:ext cx="10688677" cy="3541714"/>
          </a:xfrm>
        </p:spPr>
        <p:txBody>
          <a:bodyPr>
            <a:normAutofit fontScale="92500" lnSpcReduction="10000"/>
          </a:bodyPr>
          <a:lstStyle/>
          <a:p>
            <a:endParaRPr lang="en-GB"/>
          </a:p>
          <a:p>
            <a:pPr marL="0" indent="0">
              <a:buNone/>
            </a:pPr>
            <a:r>
              <a:rPr lang="en-GB" sz="4000">
                <a:solidFill>
                  <a:srgbClr val="FF0000"/>
                </a:solidFill>
              </a:rPr>
              <a:t>These study materials are meant only for personal use and no commercial/ Publication use etc. </a:t>
            </a:r>
          </a:p>
          <a:p>
            <a:pPr marL="0" indent="0">
              <a:buNone/>
            </a:pPr>
            <a:r>
              <a:rPr lang="en-GB" sz="4800" b="1">
                <a:solidFill>
                  <a:srgbClr val="C00000"/>
                </a:solidFill>
              </a:rPr>
              <a:t>                      </a:t>
            </a:r>
          </a:p>
          <a:p>
            <a:pPr marL="0" indent="0">
              <a:buNone/>
            </a:pPr>
            <a:r>
              <a:rPr lang="en-GB" sz="4800" b="1">
                <a:solidFill>
                  <a:srgbClr val="C00000"/>
                </a:solidFill>
              </a:rPr>
              <a:t>                         </a:t>
            </a:r>
            <a:r>
              <a:rPr lang="en-GB" sz="4800" b="1">
                <a:solidFill>
                  <a:srgbClr val="7030A0"/>
                </a:solidFill>
              </a:rPr>
              <a:t>Thanksss</a:t>
            </a:r>
            <a:r>
              <a:rPr lang="en-GB" sz="4800" b="1">
                <a:solidFill>
                  <a:srgbClr val="C00000"/>
                </a:solidFill>
              </a:rPr>
              <a:t> </a:t>
            </a:r>
            <a:endParaRPr lang="en-US" sz="4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75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Circuit</vt:lpstr>
      <vt:lpstr>PowerPoint Presentation</vt:lpstr>
      <vt:lpstr>PowerPoint Presentation</vt:lpstr>
      <vt:lpstr>PowerPoint Presentation</vt:lpstr>
      <vt:lpstr>For any queries feel free to contact me at Email: Rajesh.neogy@gmail.com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919038222608</dc:creator>
  <cp:lastModifiedBy>Unknown User</cp:lastModifiedBy>
  <cp:revision>9</cp:revision>
  <dcterms:created xsi:type="dcterms:W3CDTF">2020-04-12T08:10:02Z</dcterms:created>
  <dcterms:modified xsi:type="dcterms:W3CDTF">2020-04-22T05:49:23Z</dcterms:modified>
</cp:coreProperties>
</file>