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2042318"/>
            <a:ext cx="7772400" cy="2387600"/>
          </a:xfrm>
        </p:spPr>
        <p:txBody>
          <a:bodyPr>
            <a:normAutofit fontScale="90000"/>
          </a:bodyPr>
          <a:p>
            <a:r>
              <a:rPr altLang="zh-CN" lang="en-US"/>
              <a:t>P</a:t>
            </a:r>
            <a:r>
              <a:rPr altLang="zh-CN" lang="en-US"/>
              <a:t>p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o</a:t>
            </a:r>
            <a:r>
              <a:rPr altLang="zh-CN" lang="en-US"/>
              <a:t>g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h</a:t>
            </a:r>
            <a:r>
              <a:rPr altLang="zh-CN" lang="en-US"/>
              <a:t>y</a:t>
            </a:r>
            <a:r>
              <a:rPr altLang="zh-CN" lang="en-US"/>
              <a:t>(</a:t>
            </a:r>
            <a:r>
              <a:rPr altLang="zh-CN" lang="en-US"/>
              <a:t>H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s</a:t>
            </a:r>
            <a:r>
              <a:rPr altLang="zh-CN" lang="en-US"/>
              <a:t>)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2</a:t>
            </a:r>
            <a:r>
              <a:rPr altLang="zh-CN" lang="en-US"/>
              <a:t>,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1</a:t>
            </a:r>
            <a:r>
              <a:rPr altLang="zh-CN" lang="en-US"/>
              <a:t>,</a:t>
            </a:r>
            <a:r>
              <a:rPr altLang="zh-CN" lang="en-US"/>
              <a:t>s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,</a:t>
            </a:r>
            <a:r>
              <a:rPr altLang="zh-CN" lang="en-US"/>
              <a:t>u</a:t>
            </a:r>
            <a:r>
              <a:rPr altLang="zh-CN" lang="en-US"/>
              <a:t>n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2</a:t>
            </a:r>
            <a:br>
              <a:rPr altLang="zh-CN" lang="en-US"/>
            </a:br>
            <a:r>
              <a:rPr altLang="zh-CN" lang="en-US"/>
              <a:t>T</a:t>
            </a:r>
            <a:r>
              <a:rPr altLang="zh-CN" lang="en-US"/>
              <a:t>o</a:t>
            </a:r>
            <a:r>
              <a:rPr altLang="zh-CN" lang="en-US"/>
              <a:t>p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:</a:t>
            </a:r>
            <a:r>
              <a:rPr altLang="zh-CN" lang="en-US"/>
              <a:t>T</a:t>
            </a:r>
            <a:r>
              <a:rPr altLang="zh-CN" lang="en-US"/>
              <a:t>y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i</a:t>
            </a:r>
            <a:r>
              <a:rPr altLang="zh-CN" lang="en-US"/>
              <a:t>p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o</a:t>
            </a:r>
            <a:r>
              <a:rPr altLang="zh-CN" lang="en-US"/>
              <a:t>n</a:t>
            </a:r>
            <a:br>
              <a:rPr altLang="zh-CN" lang="en-US"/>
            </a:br>
            <a:r>
              <a:rPr altLang="zh-CN" lang="en-US"/>
              <a:t> </a:t>
            </a:r>
            <a:r>
              <a:rPr altLang="zh-CN" lang="en-US"/>
              <a:t> 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/>
              <a:t>B</a:t>
            </a:r>
            <a:r>
              <a:rPr altLang="zh-CN" lang="en-US"/>
              <a:t>y</a:t>
            </a:r>
            <a:endParaRPr altLang="zh-CN" lang="en-US"/>
          </a:p>
          <a:p>
            <a:r>
              <a:rPr altLang="zh-CN" lang="en-US"/>
              <a:t>R</a:t>
            </a:r>
            <a:r>
              <a:rPr altLang="zh-CN" lang="en-US"/>
              <a:t>h</a:t>
            </a:r>
            <a:r>
              <a:rPr altLang="zh-CN" lang="en-US"/>
              <a:t>i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j</a:t>
            </a:r>
            <a:r>
              <a:rPr altLang="zh-CN" lang="en-US"/>
              <a:t>y</a:t>
            </a:r>
            <a:r>
              <a:rPr altLang="zh-CN" lang="en-US"/>
              <a:t>o</a:t>
            </a:r>
            <a:r>
              <a:rPr altLang="zh-CN" lang="en-US"/>
              <a:t>t</a:t>
            </a:r>
            <a:r>
              <a:rPr altLang="zh-CN" lang="en-US"/>
              <a:t>s</a:t>
            </a:r>
            <a:r>
              <a:rPr altLang="zh-CN" lang="en-US"/>
              <a:t>n</a:t>
            </a:r>
            <a:r>
              <a:rPr altLang="zh-CN" lang="en-US"/>
              <a:t>a</a:t>
            </a:r>
            <a:endParaRPr altLang="zh-CN" lang="en-US"/>
          </a:p>
          <a:p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(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o</a:t>
            </a:r>
            <a:r>
              <a:rPr altLang="zh-CN" lang="en-US"/>
              <a:t>g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h</a:t>
            </a:r>
            <a:r>
              <a:rPr altLang="zh-CN" lang="en-US"/>
              <a:t>y</a:t>
            </a:r>
            <a:r>
              <a:rPr altLang="zh-CN" lang="en-US"/>
              <a:t>)</a:t>
            </a:r>
            <a:endParaRPr altLang="zh-CN" lang="en-US"/>
          </a:p>
          <a:p>
            <a:r>
              <a:rPr altLang="zh-CN" lang="en-US"/>
              <a:t>M</a:t>
            </a:r>
            <a:r>
              <a:rPr altLang="zh-CN" lang="en-US"/>
              <a:t>.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y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o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e</a:t>
            </a:r>
            <a:r>
              <a:rPr altLang="zh-CN" lang="en-US"/>
              <a:t>g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k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b</a:t>
            </a:r>
            <a:r>
              <a:rPr altLang="zh-CN" lang="en-US"/>
              <a:t>a</a:t>
            </a:r>
            <a:endParaRPr altLang="zh-CN" lang="en-US"/>
          </a:p>
          <a:p>
            <a:r>
              <a:rPr altLang="zh-CN" lang="en-US"/>
              <a:t>P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U</a:t>
            </a:r>
            <a:r>
              <a:rPr altLang="zh-CN" lang="en-US"/>
              <a:t>n</a:t>
            </a:r>
            <a:r>
              <a:rPr altLang="zh-CN" lang="en-US"/>
              <a:t>i</a:t>
            </a:r>
            <a:r>
              <a:rPr altLang="zh-CN" lang="en-US"/>
              <a:t>v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s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y</a:t>
            </a:r>
            <a:r>
              <a:rPr altLang="zh-CN" lang="en-US"/>
              <a:t>,</a:t>
            </a:r>
            <a:r>
              <a:rPr altLang="zh-CN" lang="en-US"/>
              <a:t>P</a:t>
            </a:r>
            <a:r>
              <a:rPr altLang="zh-CN" lang="en-US"/>
              <a:t>u</a:t>
            </a:r>
            <a:r>
              <a:rPr altLang="zh-CN" lang="en-US"/>
              <a:t>r</a:t>
            </a:r>
            <a:r>
              <a:rPr altLang="zh-CN" lang="en-US"/>
              <a:t>n</a:t>
            </a:r>
            <a:r>
              <a:rPr altLang="zh-CN" lang="en-US"/>
              <a:t>i</a:t>
            </a:r>
            <a:r>
              <a:rPr altLang="zh-CN" lang="en-US"/>
              <a:t>a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r="0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2015-05-11T22:30:45Z</dcterms:created>
  <dcterms:modified xsi:type="dcterms:W3CDTF">2020-04-16T21:21:18Z</dcterms:modified>
</cp:coreProperties>
</file>