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F4D91-684C-40DD-97A8-CD470E6A3655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6B03-EFEF-4973-9B76-656A9D9C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3124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Equation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Lecture-18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Differential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Equation of the first order and higher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9342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Differential equation of the first order but not of the first degree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general form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ifferential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quation of the first order but not of the first degree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the general form of differential equation of the first order and higher degree.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 of the first order and  higher degree D.E.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630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Differential equation of the first order but not of the first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3886200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general form of a differential equation of the first order and nth degree is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3352800"/>
          <a:ext cx="7391400" cy="2514600"/>
        </p:xfrm>
        <a:graphic>
          <a:graphicData uri="http://schemas.openxmlformats.org/presentationml/2006/ole">
            <p:oleObj spid="_x0000_s1026" name="Equation" r:id="rId3" imgW="4444920" imgH="1346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the first order and higher degree D.E.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 of solving such types of differential equations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Equations Solvable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Equations Solvable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Equations Solvable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Equations Solvable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the general form of the differential equation of the first order and nth degree be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Working rule:-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Factorize (1) into n linear factors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Equating each factor of (2) to zero, we get </a:t>
            </a:r>
          </a:p>
          <a:p>
            <a:pPr>
              <a:buNone/>
            </a:pPr>
            <a:endParaRPr lang="en-US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2743200"/>
          <a:ext cx="5410200" cy="533400"/>
        </p:xfrm>
        <a:graphic>
          <a:graphicData uri="http://schemas.openxmlformats.org/presentationml/2006/ole">
            <p:oleObj spid="_x0000_s2050" name="Equation" r:id="rId3" imgW="2616120" imgH="241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62075" y="3962400"/>
          <a:ext cx="6040438" cy="457200"/>
        </p:xfrm>
        <a:graphic>
          <a:graphicData uri="http://schemas.openxmlformats.org/presentationml/2006/ole">
            <p:oleObj spid="_x0000_s2051" name="Equation" r:id="rId4" imgW="4165560" imgH="253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5080000"/>
          <a:ext cx="5638800" cy="1016000"/>
        </p:xfrm>
        <a:graphic>
          <a:graphicData uri="http://schemas.openxmlformats.org/presentationml/2006/ole">
            <p:oleObj spid="_x0000_s2052" name="Equation" r:id="rId5" imgW="321300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integrating ,We get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the general solution of (1)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equation (1) is the first order differential equation.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the general solution of (1) contains only one arbitrary constant.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0100" y="2057400"/>
          <a:ext cx="5308600" cy="457200"/>
        </p:xfrm>
        <a:graphic>
          <a:graphicData uri="http://schemas.openxmlformats.org/presentationml/2006/ole">
            <p:oleObj spid="_x0000_s3074" name="Equation" r:id="rId3" imgW="289548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2971800"/>
          <a:ext cx="4876800" cy="914400"/>
        </p:xfrm>
        <a:graphic>
          <a:graphicData uri="http://schemas.openxmlformats.org/presentationml/2006/ole">
            <p:oleObj spid="_x0000_s3075" name="Equation" r:id="rId4" imgW="247644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following differential equations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24050" y="2209800"/>
          <a:ext cx="4400550" cy="3429000"/>
        </p:xfrm>
        <a:graphic>
          <a:graphicData uri="http://schemas.openxmlformats.org/presentationml/2006/ole">
            <p:oleObj spid="_x0000_s4098" name="Equation" r:id="rId3" imgW="1841400" imgH="1676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(1):- Given equation is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2070100"/>
          <a:ext cx="5257800" cy="3949700"/>
        </p:xfrm>
        <a:graphic>
          <a:graphicData uri="http://schemas.openxmlformats.org/presentationml/2006/ole">
            <p:oleObj spid="_x0000_s5123" name="Equation" r:id="rId3" imgW="1777680" imgH="1815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Integrating it, we get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the general solution of (1) 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2209800"/>
          <a:ext cx="3778250" cy="2362200"/>
        </p:xfrm>
        <a:graphic>
          <a:graphicData uri="http://schemas.openxmlformats.org/presentationml/2006/ole">
            <p:oleObj spid="_x0000_s6146" name="Equation" r:id="rId3" imgW="2273040" imgH="1320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5257800"/>
          <a:ext cx="4495800" cy="533400"/>
        </p:xfrm>
        <a:graphic>
          <a:graphicData uri="http://schemas.openxmlformats.org/presentationml/2006/ole">
            <p:oleObj spid="_x0000_s6148" name="Equation" r:id="rId4" imgW="19047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259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Differential Equation  Lecture-18  Differential Equation of the first order and higher degree UG (B.Sc., Part-2)</vt:lpstr>
      <vt:lpstr>Contents</vt:lpstr>
      <vt:lpstr>Differential equation of the first order but not of the first degree</vt:lpstr>
      <vt:lpstr>Solution of the first order and higher degree D.E.</vt:lpstr>
      <vt:lpstr>1. Equations Solvable for p </vt:lpstr>
      <vt:lpstr>Continue</vt:lpstr>
      <vt:lpstr>Problems</vt:lpstr>
      <vt:lpstr>Solution </vt:lpstr>
      <vt:lpstr>Continue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Equation of the first order but not of the first degree Lecture-11  UG (B.Sc., Part-1)</dc:title>
  <dc:creator>rahman</dc:creator>
  <cp:lastModifiedBy>rahman</cp:lastModifiedBy>
  <cp:revision>32</cp:revision>
  <dcterms:created xsi:type="dcterms:W3CDTF">2019-03-18T17:05:28Z</dcterms:created>
  <dcterms:modified xsi:type="dcterms:W3CDTF">2020-04-18T09:13:16Z</dcterms:modified>
</cp:coreProperties>
</file>