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D972-7656-4292-9EC4-E2FE894390C2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1BDE-2316-4C91-BC27-BEB55BD6A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0999"/>
            <a:ext cx="7391400" cy="26670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D Co-ordinate Geometry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Lecture-9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Parabola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UG (B.Sc., Part-1)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75438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Dr. Md.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Ataur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Guest Faculty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Department of Mathematics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M.L.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Arya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College,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Kasba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PURNEA UNIVERSITY, PURNIA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Important terms related to Parabola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4676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terms related to Parabola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Axis of Parabola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:-The line passing through the focus and perpendicular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directrix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called axis of parabola.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above given figure,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line ZS is the axis of parabola.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Vertex: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-The point of intersection of the parabola and axis of parabola is called its vertex.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above given figure,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is the vertex of parabola.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terms related to Parabola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Chord:-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line segment joining any two points on the parabola is chord of the parabola.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Focal chord:-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chord passing through the focus focus (S)  is called focal chord of the parabola.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given figure, PQ is a focal chord.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Focal distance:-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distance of any point on the parabola from the focus is called focal distance of the parabola.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PS is the focal distance.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terms related to Parabola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Latus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rectum:-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chord passing through the focus and perpendicular to the axis of parabola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rectum of the parabola.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given figure,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LL’ is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rectum.</a:t>
            </a:r>
          </a:p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Doule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ordinate:-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chord perpendicular to the axis of parabola is called axis of the parabola.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Explanation of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4676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91000" y="533400"/>
          <a:ext cx="3124200" cy="762000"/>
        </p:xfrm>
        <a:graphic>
          <a:graphicData uri="http://schemas.openxmlformats.org/presentationml/2006/ole">
            <p:oleObj spid="_x0000_s7170" name="Equation" r:id="rId4" imgW="1002960" imgH="228600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Explanation of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Focus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Vertex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Equation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directrix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Since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(-a,0), then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xis of parabola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Since x-axis is perpendicular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directrix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/>
              <a:t>5.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Tangent at the vertex:- y-axis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x=0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62400" y="533400"/>
          <a:ext cx="2895600" cy="685800"/>
        </p:xfrm>
        <a:graphic>
          <a:graphicData uri="http://schemas.openxmlformats.org/presentationml/2006/ole">
            <p:oleObj spid="_x0000_s5122" name="Equation" r:id="rId3" imgW="1002960" imgH="2286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32000" y="1600200"/>
          <a:ext cx="1473200" cy="533400"/>
        </p:xfrm>
        <a:graphic>
          <a:graphicData uri="http://schemas.openxmlformats.org/presentationml/2006/ole">
            <p:oleObj spid="_x0000_s5123" name="Equation" r:id="rId4" imgW="609480" imgH="20304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0" y="2057400"/>
          <a:ext cx="1219200" cy="457200"/>
        </p:xfrm>
        <a:graphic>
          <a:graphicData uri="http://schemas.openxmlformats.org/presentationml/2006/ole">
            <p:oleObj spid="_x0000_s5124" name="Equation" r:id="rId5" imgW="609480" imgH="20304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67200" y="3276600"/>
          <a:ext cx="3124200" cy="533400"/>
        </p:xfrm>
        <a:graphic>
          <a:graphicData uri="http://schemas.openxmlformats.org/presentationml/2006/ole">
            <p:oleObj spid="_x0000_s5125" name="Equation" r:id="rId6" imgW="1168200" imgH="20304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27388" y="4826000"/>
          <a:ext cx="1928812" cy="660400"/>
        </p:xfrm>
        <a:graphic>
          <a:graphicData uri="http://schemas.openxmlformats.org/presentationml/2006/ole">
            <p:oleObj spid="_x0000_s5126" name="Equation" r:id="rId7" imgW="469800" imgH="203040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 points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rectum:-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7.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Length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rectum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its equation is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8. Focal distance from any point P(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62200" y="2209800"/>
          <a:ext cx="4648200" cy="457200"/>
        </p:xfrm>
        <a:graphic>
          <a:graphicData uri="http://schemas.openxmlformats.org/presentationml/2006/ole">
            <p:oleObj spid="_x0000_s6146" name="Equation" r:id="rId3" imgW="1854000" imgH="2030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51400" y="2819400"/>
          <a:ext cx="3530600" cy="457200"/>
        </p:xfrm>
        <a:graphic>
          <a:graphicData uri="http://schemas.openxmlformats.org/presentationml/2006/ole">
            <p:oleObj spid="_x0000_s6147" name="Equation" r:id="rId4" imgW="1396800" imgH="17748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62400" y="3429000"/>
          <a:ext cx="2819400" cy="533400"/>
        </p:xfrm>
        <a:graphic>
          <a:graphicData uri="http://schemas.openxmlformats.org/presentationml/2006/ole">
            <p:oleObj spid="_x0000_s6148" name="Equation" r:id="rId5" imgW="1143000" imgH="20304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43400" y="4648200"/>
          <a:ext cx="2209800" cy="457200"/>
        </p:xfrm>
        <a:graphic>
          <a:graphicData uri="http://schemas.openxmlformats.org/presentationml/2006/ole">
            <p:oleObj spid="_x0000_s6149" name="Equation" r:id="rId6" imgW="799920" imgH="177480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326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2 D Co-ordinate Geometry Lecture-9 Parabola  UG (B.Sc., Part-1) </vt:lpstr>
      <vt:lpstr> Important terms related to Parabola</vt:lpstr>
      <vt:lpstr>Important terms related to Parabola</vt:lpstr>
      <vt:lpstr>Important terms related to Parabola</vt:lpstr>
      <vt:lpstr>Important terms related to Parabola</vt:lpstr>
      <vt:lpstr>Slide 6</vt:lpstr>
      <vt:lpstr> Explanation of  </vt:lpstr>
      <vt:lpstr>Explanation of  </vt:lpstr>
      <vt:lpstr>Explanation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rahman</dc:creator>
  <cp:lastModifiedBy>ADMIN</cp:lastModifiedBy>
  <cp:revision>24</cp:revision>
  <dcterms:created xsi:type="dcterms:W3CDTF">2020-04-23T05:56:05Z</dcterms:created>
  <dcterms:modified xsi:type="dcterms:W3CDTF">2020-04-24T10:28:31Z</dcterms:modified>
</cp:coreProperties>
</file>