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6B7A8-3F2F-43FB-85DE-6700A75C8973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8BFFC-4CB6-43CC-89E3-7A70C632E1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6962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Equation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Lecture-23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770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roots are complex conjugate and repeated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                         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03463" y="2489200"/>
          <a:ext cx="5164137" cy="482600"/>
        </p:xfrm>
        <a:graphic>
          <a:graphicData uri="http://schemas.openxmlformats.org/presentationml/2006/ole">
            <p:oleObj spid="_x0000_s1026" name="Equation" r:id="rId3" imgW="1828800" imgH="2030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3429000"/>
          <a:ext cx="5791200" cy="1295400"/>
        </p:xfrm>
        <a:graphic>
          <a:graphicData uri="http://schemas.openxmlformats.org/presentationml/2006/ole">
            <p:oleObj spid="_x0000_s1027" name="Equation" r:id="rId4" imgW="2793960" imgH="60948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based on Finding C.F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following Equations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28800" y="1828800"/>
          <a:ext cx="4495800" cy="4724400"/>
        </p:xfrm>
        <a:graphic>
          <a:graphicData uri="http://schemas.openxmlformats.org/presentationml/2006/ole">
            <p:oleObj spid="_x0000_s2050" name="Equation" r:id="rId3" imgW="2095200" imgH="280656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Type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Solution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(2):- Given Eq. is  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general solution of (1)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1752600"/>
          <a:ext cx="4692650" cy="1163638"/>
        </p:xfrm>
        <a:graphic>
          <a:graphicData uri="http://schemas.openxmlformats.org/presentationml/2006/ole">
            <p:oleObj spid="_x0000_s3076" name="Equation" r:id="rId3" imgW="2070000" imgH="7110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14800" y="2971800"/>
          <a:ext cx="3429000" cy="2438400"/>
        </p:xfrm>
        <a:graphic>
          <a:graphicData uri="http://schemas.openxmlformats.org/presentationml/2006/ole">
            <p:oleObj spid="_x0000_s3078" name="Equation" r:id="rId4" imgW="1981080" imgH="152388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03513" y="5943600"/>
          <a:ext cx="4197350" cy="457200"/>
        </p:xfrm>
        <a:graphic>
          <a:graphicData uri="http://schemas.openxmlformats.org/presentationml/2006/ole">
            <p:oleObj spid="_x0000_s3079" name="Equation" r:id="rId5" imgW="1765080" imgH="2412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Type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Solution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(2):- Given Eq. is  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general solution of (1)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67038" y="1752600"/>
          <a:ext cx="3482975" cy="1163638"/>
        </p:xfrm>
        <a:graphic>
          <a:graphicData uri="http://schemas.openxmlformats.org/presentationml/2006/ole">
            <p:oleObj spid="_x0000_s4098" name="Equation" r:id="rId3" imgW="1536480" imgH="7110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224338" y="2992438"/>
          <a:ext cx="3208337" cy="2397125"/>
        </p:xfrm>
        <a:graphic>
          <a:graphicData uri="http://schemas.openxmlformats.org/presentationml/2006/ole">
            <p:oleObj spid="_x0000_s4099" name="Equation" r:id="rId4" imgW="1854000" imgH="149832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628900" y="5943600"/>
          <a:ext cx="4348163" cy="457200"/>
        </p:xfrm>
        <a:graphic>
          <a:graphicData uri="http://schemas.openxmlformats.org/presentationml/2006/ole">
            <p:oleObj spid="_x0000_s4100" name="Equation" r:id="rId5" imgW="1828800" imgH="24120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Type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Solution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(3):- Given Eq. is  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general solution of (1)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5975" y="1752600"/>
          <a:ext cx="2705100" cy="1163638"/>
        </p:xfrm>
        <a:graphic>
          <a:graphicData uri="http://schemas.openxmlformats.org/presentationml/2006/ole">
            <p:oleObj spid="_x0000_s5122" name="Equation" r:id="rId3" imgW="1193760" imgH="7110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65562" y="3149600"/>
          <a:ext cx="4592638" cy="2032000"/>
        </p:xfrm>
        <a:graphic>
          <a:graphicData uri="http://schemas.openxmlformats.org/presentationml/2006/ole">
            <p:oleObj spid="_x0000_s5123" name="Equation" r:id="rId4" imgW="2654280" imgH="126972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97013" y="5932488"/>
          <a:ext cx="6611937" cy="481012"/>
        </p:xfrm>
        <a:graphic>
          <a:graphicData uri="http://schemas.openxmlformats.org/presentationml/2006/ole">
            <p:oleObj spid="_x0000_s5124" name="Equation" r:id="rId5" imgW="2781000" imgH="2538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125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Differential Equation Lecture-23 Problems UG (B.Sc., Part-2)</vt:lpstr>
      <vt:lpstr>When the roots are complex conjugate and repeated</vt:lpstr>
      <vt:lpstr>Problems based on Finding C.F</vt:lpstr>
      <vt:lpstr>Solution of Type I</vt:lpstr>
      <vt:lpstr>Solution of Type II</vt:lpstr>
      <vt:lpstr>Solution of Type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Equation Lecture-19 Higher order linear differential Equation UG (B.Sc., Part-2)</dc:title>
  <dc:creator>rahman</dc:creator>
  <cp:lastModifiedBy>ADMIN</cp:lastModifiedBy>
  <cp:revision>14</cp:revision>
  <dcterms:created xsi:type="dcterms:W3CDTF">2020-04-25T06:02:51Z</dcterms:created>
  <dcterms:modified xsi:type="dcterms:W3CDTF">2020-04-25T11:34:17Z</dcterms:modified>
</cp:coreProperties>
</file>