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61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DC28-21C0-4046-9E96-9F6D821444B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696200" cy="3048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Equation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Lecture-24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Particular Integral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 28.04.2020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770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Particular Integral (P.I)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Let the given differential equation be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P.I of (2) is defined as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1026" name="Equation" r:id="rId3" imgW="914400" imgH="19872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3750" y="2143125"/>
          <a:ext cx="5327650" cy="1743075"/>
        </p:xfrm>
        <a:graphic>
          <a:graphicData uri="http://schemas.openxmlformats.org/presentationml/2006/ole">
            <p:oleObj spid="_x0000_s1027" name="Equation" r:id="rId4" imgW="2908080" imgH="11937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62600" y="3886200"/>
          <a:ext cx="1676400" cy="685800"/>
        </p:xfrm>
        <a:graphic>
          <a:graphicData uri="http://schemas.openxmlformats.org/presentationml/2006/ole">
            <p:oleObj spid="_x0000_s1030" name="Equation" r:id="rId5" imgW="990360" imgH="4190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93788" y="4633912"/>
          <a:ext cx="7364412" cy="1614488"/>
        </p:xfrm>
        <a:graphic>
          <a:graphicData uri="http://schemas.openxmlformats.org/presentationml/2006/ole">
            <p:oleObj spid="_x0000_s1031" name="Equation" r:id="rId6" imgW="5054400" imgH="107928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finding Particular Integrals (P.I)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Case1: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When          , a is a constant.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Remarks:-(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If f(a)=0, then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(ii)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1676400"/>
          <a:ext cx="914400" cy="533400"/>
        </p:xfrm>
        <a:graphic>
          <a:graphicData uri="http://schemas.openxmlformats.org/presentationml/2006/ole">
            <p:oleObj spid="_x0000_s2050" name="Equation" r:id="rId3" imgW="469800" imgH="2286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52600" y="2286000"/>
          <a:ext cx="3686175" cy="762000"/>
        </p:xfrm>
        <a:graphic>
          <a:graphicData uri="http://schemas.openxmlformats.org/presentationml/2006/ole">
            <p:oleObj spid="_x0000_s2051" name="Equation" r:id="rId4" imgW="2412720" imgH="419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35575" y="3276600"/>
          <a:ext cx="2460625" cy="762000"/>
        </p:xfrm>
        <a:graphic>
          <a:graphicData uri="http://schemas.openxmlformats.org/presentationml/2006/ole">
            <p:oleObj spid="_x0000_s2052" name="Equation" r:id="rId5" imgW="1333440" imgH="419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4114800"/>
          <a:ext cx="6400800" cy="2133600"/>
        </p:xfrm>
        <a:graphic>
          <a:graphicData uri="http://schemas.openxmlformats.org/presentationml/2006/ole">
            <p:oleObj spid="_x0000_s2053" name="Equation" r:id="rId6" imgW="4330440" imgH="13968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1 (Continue)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Case1: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When          , 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constant.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Remarks:-(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If              then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 so 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1600200"/>
          <a:ext cx="914400" cy="533400"/>
        </p:xfrm>
        <a:graphic>
          <a:graphicData uri="http://schemas.openxmlformats.org/presentationml/2006/ole">
            <p:oleObj spid="_x0000_s17410" name="Equation" r:id="rId3" imgW="469800" imgH="2286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87513" y="2209800"/>
          <a:ext cx="4713287" cy="762000"/>
        </p:xfrm>
        <a:graphic>
          <a:graphicData uri="http://schemas.openxmlformats.org/presentationml/2006/ole">
            <p:oleObj spid="_x0000_s17411" name="Equation" r:id="rId4" imgW="3085920" imgH="419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3124200"/>
          <a:ext cx="2460625" cy="762000"/>
        </p:xfrm>
        <a:graphic>
          <a:graphicData uri="http://schemas.openxmlformats.org/presentationml/2006/ole">
            <p:oleObj spid="_x0000_s17412" name="Equation" r:id="rId5" imgW="1333440" imgH="419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28800" y="3810000"/>
          <a:ext cx="5791200" cy="2133600"/>
        </p:xfrm>
        <a:graphic>
          <a:graphicData uri="http://schemas.openxmlformats.org/presentationml/2006/ole">
            <p:oleObj spid="_x0000_s17413" name="Equation" r:id="rId6" imgW="3886200" imgH="13078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00400" y="3200400"/>
          <a:ext cx="1219200" cy="533400"/>
        </p:xfrm>
        <a:graphic>
          <a:graphicData uri="http://schemas.openxmlformats.org/presentationml/2006/ole">
            <p:oleObj spid="_x0000_s17414" name="Equation" r:id="rId7" imgW="609480" imgH="20304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P.I of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Given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2).Find P.I of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Given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1371600"/>
          <a:ext cx="2514600" cy="557213"/>
        </p:xfrm>
        <a:graphic>
          <a:graphicData uri="http://schemas.openxmlformats.org/presentationml/2006/ole">
            <p:oleObj spid="_x0000_s16387" name="Equation" r:id="rId3" imgW="130788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2362200"/>
          <a:ext cx="5410200" cy="1143000"/>
        </p:xfrm>
        <a:graphic>
          <a:graphicData uri="http://schemas.openxmlformats.org/presentationml/2006/ole">
            <p:oleObj spid="_x0000_s16388" name="Equation" r:id="rId4" imgW="3276360" imgH="6858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95600" y="3657600"/>
          <a:ext cx="2743200" cy="609600"/>
        </p:xfrm>
        <a:graphic>
          <a:graphicData uri="http://schemas.openxmlformats.org/presentationml/2006/ole">
            <p:oleObj spid="_x0000_s16389" name="Equation" r:id="rId5" imgW="1447560" imgH="41904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4724400"/>
          <a:ext cx="5715000" cy="1752600"/>
        </p:xfrm>
        <a:graphic>
          <a:graphicData uri="http://schemas.openxmlformats.org/presentationml/2006/ole">
            <p:oleObj spid="_x0000_s16390" name="Equation" r:id="rId6" imgW="4025880" imgH="11808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2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Remarks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:-(a)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524000"/>
          <a:ext cx="5334000" cy="1828800"/>
        </p:xfrm>
        <a:graphic>
          <a:graphicData uri="http://schemas.openxmlformats.org/presentationml/2006/ole">
            <p:oleObj spid="_x0000_s18434" name="Equation" r:id="rId3" imgW="3149280" imgH="1320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3810000"/>
          <a:ext cx="5715000" cy="2895600"/>
        </p:xfrm>
        <a:graphic>
          <a:graphicData uri="http://schemas.openxmlformats.org/presentationml/2006/ole">
            <p:oleObj spid="_x0000_s18435" name="Equation" r:id="rId4" imgW="4546440" imgH="223488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Case2 (Continue)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(b) When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:-(a)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62175" y="1524000"/>
          <a:ext cx="6753225" cy="1828800"/>
        </p:xfrm>
        <a:graphic>
          <a:graphicData uri="http://schemas.openxmlformats.org/presentationml/2006/ole">
            <p:oleObj spid="_x0000_s20482" name="Equation" r:id="rId3" imgW="3987720" imgH="1320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24200" y="3810000"/>
          <a:ext cx="5715000" cy="2895600"/>
        </p:xfrm>
        <a:graphic>
          <a:graphicData uri="http://schemas.openxmlformats.org/presentationml/2006/ole">
            <p:oleObj spid="_x0000_s20483" name="Equation" r:id="rId4" imgW="4546440" imgH="223488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P.I of the following differential equations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2565400"/>
          <a:ext cx="3657600" cy="3530600"/>
        </p:xfrm>
        <a:graphic>
          <a:graphicData uri="http://schemas.openxmlformats.org/presentationml/2006/ole">
            <p:oleObj spid="_x0000_s21506" name="Equation" r:id="rId3" imgW="1523880" imgH="170172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(1):- Given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(2):- Given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(3):-Given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1371600"/>
          <a:ext cx="4343400" cy="1066800"/>
        </p:xfrm>
        <a:graphic>
          <a:graphicData uri="http://schemas.openxmlformats.org/presentationml/2006/ole">
            <p:oleObj spid="_x0000_s22530" name="Equation" r:id="rId3" imgW="2971800" imgH="761760" progId="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00200" y="2743200"/>
          <a:ext cx="7239000" cy="1787525"/>
        </p:xfrm>
        <a:graphic>
          <a:graphicData uri="http://schemas.openxmlformats.org/presentationml/2006/ole">
            <p:oleObj spid="_x0000_s22531" name="Equation" r:id="rId4" imgW="4775040" imgH="109188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4953000"/>
          <a:ext cx="5486400" cy="1676400"/>
        </p:xfrm>
        <a:graphic>
          <a:graphicData uri="http://schemas.openxmlformats.org/presentationml/2006/ole">
            <p:oleObj spid="_x0000_s22532" name="Equation" r:id="rId5" imgW="3835080" imgH="11682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Differential Equation Lecture-24 Particular Integral Dated 28.04.2020 UG (B.Sc., Part-2)</vt:lpstr>
      <vt:lpstr>Particular Integral (P.I)</vt:lpstr>
      <vt:lpstr>Method of finding Particular Integrals (P.I)</vt:lpstr>
      <vt:lpstr>Case 1 (Continue)</vt:lpstr>
      <vt:lpstr>Examples</vt:lpstr>
      <vt:lpstr>Case 2 </vt:lpstr>
      <vt:lpstr>Case2 (Continue)</vt:lpstr>
      <vt:lpstr>Examples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ADMIN</cp:lastModifiedBy>
  <cp:revision>29</cp:revision>
  <dcterms:created xsi:type="dcterms:W3CDTF">2020-04-27T10:56:46Z</dcterms:created>
  <dcterms:modified xsi:type="dcterms:W3CDTF">2020-04-28T09:56:01Z</dcterms:modified>
</cp:coreProperties>
</file>