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8" r:id="rId3"/>
    <p:sldId id="259" r:id="rId4"/>
    <p:sldId id="261" r:id="rId5"/>
    <p:sldId id="260" r:id="rId6"/>
    <p:sldId id="26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31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9.wmf"/><Relationship Id="rId1" Type="http://schemas.openxmlformats.org/officeDocument/2006/relationships/image" Target="../media/image5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DC28-21C0-4046-9E96-9F6D821444B6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4D97-84D9-4C39-BBFA-712384816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DC28-21C0-4046-9E96-9F6D821444B6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4D97-84D9-4C39-BBFA-712384816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DC28-21C0-4046-9E96-9F6D821444B6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4D97-84D9-4C39-BBFA-712384816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DC28-21C0-4046-9E96-9F6D821444B6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4D97-84D9-4C39-BBFA-712384816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DC28-21C0-4046-9E96-9F6D821444B6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4D97-84D9-4C39-BBFA-712384816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DC28-21C0-4046-9E96-9F6D821444B6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4D97-84D9-4C39-BBFA-712384816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DC28-21C0-4046-9E96-9F6D821444B6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4D97-84D9-4C39-BBFA-712384816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DC28-21C0-4046-9E96-9F6D821444B6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4D97-84D9-4C39-BBFA-712384816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DC28-21C0-4046-9E96-9F6D821444B6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4D97-84D9-4C39-BBFA-712384816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DC28-21C0-4046-9E96-9F6D821444B6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4D97-84D9-4C39-BBFA-712384816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DC28-21C0-4046-9E96-9F6D821444B6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4D97-84D9-4C39-BBFA-712384816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CDC28-21C0-4046-9E96-9F6D821444B6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D4D97-84D9-4C39-BBFA-712384816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696200" cy="3048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Differential Equation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mtClean="0">
                <a:latin typeface="Times New Roman" pitchFamily="18" charset="0"/>
                <a:cs typeface="Times New Roman" pitchFamily="18" charset="0"/>
              </a:rPr>
            </a:br>
            <a:r>
              <a:rPr lang="en-US" smtClean="0">
                <a:latin typeface="Times New Roman" pitchFamily="18" charset="0"/>
                <a:cs typeface="Times New Roman" pitchFamily="18" charset="0"/>
              </a:rPr>
              <a:t>Lecture-24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Particular Integral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Dated 28.04.2020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UG (B.Sc., Part-2)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05200"/>
            <a:ext cx="6477000" cy="3048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Dr. Md.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Guest Faculty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</a:p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M. L.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 smtClean="0"/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Particular Integral (P.I)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Let the given differential equation be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P.I of (2) is defined as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394200" y="1917700"/>
          <a:ext cx="914400" cy="198438"/>
        </p:xfrm>
        <a:graphic>
          <a:graphicData uri="http://schemas.openxmlformats.org/presentationml/2006/ole">
            <p:oleObj spid="_x0000_s1026" name="Equation" r:id="rId3" imgW="914400" imgH="19872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063750" y="2143125"/>
          <a:ext cx="5327650" cy="1743075"/>
        </p:xfrm>
        <a:graphic>
          <a:graphicData uri="http://schemas.openxmlformats.org/presentationml/2006/ole">
            <p:oleObj spid="_x0000_s1027" name="Equation" r:id="rId4" imgW="2908080" imgH="1193760" progId="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562600" y="3886200"/>
          <a:ext cx="1676400" cy="685800"/>
        </p:xfrm>
        <a:graphic>
          <a:graphicData uri="http://schemas.openxmlformats.org/presentationml/2006/ole">
            <p:oleObj spid="_x0000_s1030" name="Equation" r:id="rId5" imgW="990360" imgH="419040" progId="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093788" y="4633912"/>
          <a:ext cx="7364412" cy="1614488"/>
        </p:xfrm>
        <a:graphic>
          <a:graphicData uri="http://schemas.openxmlformats.org/presentationml/2006/ole">
            <p:oleObj spid="_x0000_s1031" name="Equation" r:id="rId6" imgW="5054400" imgH="1079280" progId="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Method of finding Particular Integrals (P.I)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Case1: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When          , a is a constant.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Remarks:-(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 If f(a)=0, then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(ii)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971800" y="1676400"/>
          <a:ext cx="914400" cy="533400"/>
        </p:xfrm>
        <a:graphic>
          <a:graphicData uri="http://schemas.openxmlformats.org/presentationml/2006/ole">
            <p:oleObj spid="_x0000_s2050" name="Equation" r:id="rId3" imgW="469800" imgH="22860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752600" y="2286000"/>
          <a:ext cx="3686175" cy="762000"/>
        </p:xfrm>
        <a:graphic>
          <a:graphicData uri="http://schemas.openxmlformats.org/presentationml/2006/ole">
            <p:oleObj spid="_x0000_s2051" name="Equation" r:id="rId4" imgW="2412720" imgH="41904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235575" y="3276600"/>
          <a:ext cx="2460625" cy="762000"/>
        </p:xfrm>
        <a:graphic>
          <a:graphicData uri="http://schemas.openxmlformats.org/presentationml/2006/ole">
            <p:oleObj spid="_x0000_s2052" name="Equation" r:id="rId5" imgW="1333440" imgH="419040" progId="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524000" y="4114800"/>
          <a:ext cx="6400800" cy="2133600"/>
        </p:xfrm>
        <a:graphic>
          <a:graphicData uri="http://schemas.openxmlformats.org/presentationml/2006/ole">
            <p:oleObj spid="_x0000_s2053" name="Equation" r:id="rId6" imgW="4330440" imgH="1396800" progId="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Case 1 (Continue)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Case1: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When          ,  where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a constant.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Remarks:-(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 If              then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 so on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971800" y="1600200"/>
          <a:ext cx="914400" cy="533400"/>
        </p:xfrm>
        <a:graphic>
          <a:graphicData uri="http://schemas.openxmlformats.org/presentationml/2006/ole">
            <p:oleObj spid="_x0000_s17410" name="Equation" r:id="rId3" imgW="469800" imgH="22860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687513" y="2209800"/>
          <a:ext cx="4713287" cy="762000"/>
        </p:xfrm>
        <a:graphic>
          <a:graphicData uri="http://schemas.openxmlformats.org/presentationml/2006/ole">
            <p:oleObj spid="_x0000_s17411" name="Equation" r:id="rId4" imgW="3085920" imgH="41904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334000" y="3124200"/>
          <a:ext cx="2460625" cy="762000"/>
        </p:xfrm>
        <a:graphic>
          <a:graphicData uri="http://schemas.openxmlformats.org/presentationml/2006/ole">
            <p:oleObj spid="_x0000_s17412" name="Equation" r:id="rId5" imgW="1333440" imgH="419040" progId="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828800" y="3810000"/>
          <a:ext cx="5791200" cy="2133600"/>
        </p:xfrm>
        <a:graphic>
          <a:graphicData uri="http://schemas.openxmlformats.org/presentationml/2006/ole">
            <p:oleObj spid="_x0000_s17413" name="Equation" r:id="rId6" imgW="3886200" imgH="1307880" progId="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200400" y="3200400"/>
          <a:ext cx="1219200" cy="533400"/>
        </p:xfrm>
        <a:graphic>
          <a:graphicData uri="http://schemas.openxmlformats.org/presentationml/2006/ole">
            <p:oleObj spid="_x0000_s17414" name="Equation" r:id="rId7" imgW="609480" imgH="203040" progId="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Find P.I of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Solution:- Given</a:t>
            </a: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2).Find P.I of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Solution:- Given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971800" y="1371600"/>
          <a:ext cx="2514600" cy="557213"/>
        </p:xfrm>
        <a:graphic>
          <a:graphicData uri="http://schemas.openxmlformats.org/presentationml/2006/ole">
            <p:oleObj spid="_x0000_s16387" name="Equation" r:id="rId3" imgW="1307880" imgH="27936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981200" y="2362200"/>
          <a:ext cx="5410200" cy="1143000"/>
        </p:xfrm>
        <a:graphic>
          <a:graphicData uri="http://schemas.openxmlformats.org/presentationml/2006/ole">
            <p:oleObj spid="_x0000_s16388" name="Equation" r:id="rId4" imgW="3276360" imgH="685800" progId="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895600" y="3657600"/>
          <a:ext cx="2743200" cy="609600"/>
        </p:xfrm>
        <a:graphic>
          <a:graphicData uri="http://schemas.openxmlformats.org/presentationml/2006/ole">
            <p:oleObj spid="_x0000_s16389" name="Equation" r:id="rId5" imgW="1447560" imgH="419040" progId="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362200" y="4724400"/>
          <a:ext cx="5715000" cy="1752600"/>
        </p:xfrm>
        <a:graphic>
          <a:graphicData uri="http://schemas.openxmlformats.org/presentationml/2006/ole">
            <p:oleObj spid="_x0000_s16390" name="Equation" r:id="rId6" imgW="4025880" imgH="1180800" progId="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Case 2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When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Remarks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:-(a)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          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57400" y="1524000"/>
          <a:ext cx="5334000" cy="1828800"/>
        </p:xfrm>
        <a:graphic>
          <a:graphicData uri="http://schemas.openxmlformats.org/presentationml/2006/ole">
            <p:oleObj spid="_x0000_s18434" name="Equation" r:id="rId3" imgW="3149280" imgH="132048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124200" y="3810000"/>
          <a:ext cx="5715000" cy="2895600"/>
        </p:xfrm>
        <a:graphic>
          <a:graphicData uri="http://schemas.openxmlformats.org/presentationml/2006/ole">
            <p:oleObj spid="_x0000_s18435" name="Equation" r:id="rId4" imgW="4546440" imgH="2234880" progId="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Case2 (Continue)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(b) When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Remarks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:-(a)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          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162175" y="1524000"/>
          <a:ext cx="6753225" cy="1828800"/>
        </p:xfrm>
        <a:graphic>
          <a:graphicData uri="http://schemas.openxmlformats.org/presentationml/2006/ole">
            <p:oleObj spid="_x0000_s20482" name="Equation" r:id="rId3" imgW="3987720" imgH="132048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124200" y="3810000"/>
          <a:ext cx="5715000" cy="2895600"/>
        </p:xfrm>
        <a:graphic>
          <a:graphicData uri="http://schemas.openxmlformats.org/presentationml/2006/ole">
            <p:oleObj spid="_x0000_s20483" name="Equation" r:id="rId4" imgW="4546440" imgH="2234880" progId="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Find P.I of the following differential equations</a:t>
            </a: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19400" y="2565400"/>
          <a:ext cx="3657600" cy="3530600"/>
        </p:xfrm>
        <a:graphic>
          <a:graphicData uri="http://schemas.openxmlformats.org/presentationml/2006/ole">
            <p:oleObj spid="_x0000_s21506" name="Equation" r:id="rId3" imgW="1523880" imgH="1701720" progId="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(1):- Given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(2):- Given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(3):-Given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038600" y="1371600"/>
          <a:ext cx="4343400" cy="1066800"/>
        </p:xfrm>
        <a:graphic>
          <a:graphicData uri="http://schemas.openxmlformats.org/presentationml/2006/ole">
            <p:oleObj spid="_x0000_s22530" name="Equation" r:id="rId3" imgW="2971800" imgH="761760" progId="">
              <p:embed/>
            </p:oleObj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1600200" y="2743200"/>
          <a:ext cx="7239000" cy="1787525"/>
        </p:xfrm>
        <a:graphic>
          <a:graphicData uri="http://schemas.openxmlformats.org/presentationml/2006/ole">
            <p:oleObj spid="_x0000_s22531" name="Equation" r:id="rId4" imgW="4775040" imgH="109188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505200" y="4953000"/>
          <a:ext cx="5486400" cy="1676400"/>
        </p:xfrm>
        <a:graphic>
          <a:graphicData uri="http://schemas.openxmlformats.org/presentationml/2006/ole">
            <p:oleObj spid="_x0000_s22532" name="Equation" r:id="rId5" imgW="3835080" imgH="1168200" progId="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169</Words>
  <Application>Microsoft Office PowerPoint</Application>
  <PresentationFormat>On-screen Show (4:3)</PresentationFormat>
  <Paragraphs>71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Equation</vt:lpstr>
      <vt:lpstr>Differential Equation Lecture-24 Particular Integral Dated 28.04.2020 UG (B.Sc., Part-2)</vt:lpstr>
      <vt:lpstr>Particular Integral (P.I)</vt:lpstr>
      <vt:lpstr>Method of finding Particular Integrals (P.I)</vt:lpstr>
      <vt:lpstr>Case 1 (Continue)</vt:lpstr>
      <vt:lpstr>Examples</vt:lpstr>
      <vt:lpstr>Case 2 </vt:lpstr>
      <vt:lpstr>Case2 (Continue)</vt:lpstr>
      <vt:lpstr>Examples</vt:lpstr>
      <vt:lpstr>Solution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rahman</dc:creator>
  <cp:lastModifiedBy>ADMIN</cp:lastModifiedBy>
  <cp:revision>29</cp:revision>
  <dcterms:created xsi:type="dcterms:W3CDTF">2020-04-27T10:56:46Z</dcterms:created>
  <dcterms:modified xsi:type="dcterms:W3CDTF">2020-04-28T09:56:01Z</dcterms:modified>
</cp:coreProperties>
</file>