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67" r:id="rId2"/>
    <p:sldId id="258" r:id="rId3"/>
    <p:sldId id="259" r:id="rId4"/>
    <p:sldId id="270" r:id="rId5"/>
    <p:sldId id="272" r:id="rId6"/>
    <p:sldId id="27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84767" autoAdjust="0"/>
  </p:normalViewPr>
  <p:slideViewPr>
    <p:cSldViewPr>
      <p:cViewPr>
        <p:scale>
          <a:sx n="70" d="100"/>
          <a:sy n="70" d="100"/>
        </p:scale>
        <p:origin x="-31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7A820A-1E46-4E06-9041-65312B5DF081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0B513-0C86-498F-83EC-AB69D68AE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C28-21C0-4046-9E96-9F6D821444B6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4D97-84D9-4C39-BBFA-712384816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C28-21C0-4046-9E96-9F6D821444B6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4D97-84D9-4C39-BBFA-712384816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C28-21C0-4046-9E96-9F6D821444B6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4D97-84D9-4C39-BBFA-712384816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C28-21C0-4046-9E96-9F6D821444B6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4D97-84D9-4C39-BBFA-712384816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C28-21C0-4046-9E96-9F6D821444B6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4D97-84D9-4C39-BBFA-712384816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C28-21C0-4046-9E96-9F6D821444B6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4D97-84D9-4C39-BBFA-712384816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C28-21C0-4046-9E96-9F6D821444B6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4D97-84D9-4C39-BBFA-712384816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C28-21C0-4046-9E96-9F6D821444B6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4D97-84D9-4C39-BBFA-712384816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C28-21C0-4046-9E96-9F6D821444B6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4D97-84D9-4C39-BBFA-712384816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C28-21C0-4046-9E96-9F6D821444B6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4D97-84D9-4C39-BBFA-712384816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C28-21C0-4046-9E96-9F6D821444B6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4D97-84D9-4C39-BBFA-712384816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CDC28-21C0-4046-9E96-9F6D821444B6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D4D97-84D9-4C39-BBFA-712384816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696200" cy="3048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Differential Equation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mtClean="0">
                <a:latin typeface="Times New Roman" pitchFamily="18" charset="0"/>
                <a:cs typeface="Times New Roman" pitchFamily="18" charset="0"/>
              </a:rPr>
            </a:br>
            <a:r>
              <a:rPr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Lecture-26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Particular Integral</a:t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Dated 30.04.2020</a:t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UG (B.Sc., Part-2)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733800"/>
            <a:ext cx="6934200" cy="2514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</a:p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M. L.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>
              <a:solidFill>
                <a:srgbClr val="002060"/>
              </a:solidFill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Particular Integral (P.I)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Let the given differential equation be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P.I of (2) is defined as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394200" y="1917700"/>
          <a:ext cx="914400" cy="198438"/>
        </p:xfrm>
        <a:graphic>
          <a:graphicData uri="http://schemas.openxmlformats.org/presentationml/2006/ole">
            <p:oleObj spid="_x0000_s1026" name="Equation" r:id="rId3" imgW="914400" imgH="19872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063750" y="2143125"/>
          <a:ext cx="5099050" cy="1743075"/>
        </p:xfrm>
        <a:graphic>
          <a:graphicData uri="http://schemas.openxmlformats.org/presentationml/2006/ole">
            <p:oleObj spid="_x0000_s1027" name="Equation" r:id="rId4" imgW="2908080" imgH="1193760" progId="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257800" y="3886200"/>
          <a:ext cx="1676400" cy="685800"/>
        </p:xfrm>
        <a:graphic>
          <a:graphicData uri="http://schemas.openxmlformats.org/presentationml/2006/ole">
            <p:oleObj spid="_x0000_s1030" name="Equation" r:id="rId5" imgW="990360" imgH="419040" progId="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093788" y="4633912"/>
          <a:ext cx="7364412" cy="1614488"/>
        </p:xfrm>
        <a:graphic>
          <a:graphicData uri="http://schemas.openxmlformats.org/presentationml/2006/ole">
            <p:oleObj spid="_x0000_s1031" name="Equation" r:id="rId6" imgW="5054400" imgH="1079280" progId="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Method of finding Particular Integrals (P.I)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Case 5: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General formula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When       is any function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Then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66975" y="2278063"/>
          <a:ext cx="352425" cy="541337"/>
        </p:xfrm>
        <a:graphic>
          <a:graphicData uri="http://schemas.openxmlformats.org/presentationml/2006/ole">
            <p:oleObj spid="_x0000_s2050" name="Equation" r:id="rId3" imgW="152280" imgH="20304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444625" y="4605337"/>
          <a:ext cx="7169150" cy="2024063"/>
        </p:xfrm>
        <a:graphic>
          <a:graphicData uri="http://schemas.openxmlformats.org/presentationml/2006/ole">
            <p:oleObj spid="_x0000_s2051" name="Equation" r:id="rId4" imgW="4317840" imgH="1180800" progId="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830263" y="2895600"/>
          <a:ext cx="7485062" cy="1524000"/>
        </p:xfrm>
        <a:graphic>
          <a:graphicData uri="http://schemas.openxmlformats.org/presentationml/2006/ole">
            <p:oleObj spid="_x0000_s2054" name="Equation" r:id="rId5" imgW="4012920" imgH="914400" progId="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Find P.I of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Solution:- Given</a:t>
            </a: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048000" y="1231900"/>
          <a:ext cx="1879600" cy="836613"/>
        </p:xfrm>
        <a:graphic>
          <a:graphicData uri="http://schemas.openxmlformats.org/presentationml/2006/ole">
            <p:oleObj spid="_x0000_s25602" name="Equation" r:id="rId3" imgW="977760" imgH="41904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828800" y="2474912"/>
          <a:ext cx="6248400" cy="3697288"/>
        </p:xfrm>
        <a:graphic>
          <a:graphicData uri="http://schemas.openxmlformats.org/presentationml/2006/ole">
            <p:oleObj spid="_x0000_s25603" name="Equation" r:id="rId4" imgW="3124080" imgH="1625400" progId="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(2)  Find P.I of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Sol:-Given</a:t>
            </a: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048000" y="1143000"/>
          <a:ext cx="2317750" cy="836613"/>
        </p:xfrm>
        <a:graphic>
          <a:graphicData uri="http://schemas.openxmlformats.org/presentationml/2006/ole">
            <p:oleObj spid="_x0000_s28674" name="Equation" r:id="rId3" imgW="1206360" imgH="41904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362200" y="2057400"/>
          <a:ext cx="6400800" cy="4343401"/>
        </p:xfrm>
        <a:graphic>
          <a:graphicData uri="http://schemas.openxmlformats.org/presentationml/2006/ole">
            <p:oleObj spid="_x0000_s28675" name="Equation" r:id="rId4" imgW="4775040" imgH="3403440" progId="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(3).  Find P.I of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Sol:-Given</a:t>
            </a: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236913" y="1143000"/>
          <a:ext cx="2465387" cy="836613"/>
        </p:xfrm>
        <a:graphic>
          <a:graphicData uri="http://schemas.openxmlformats.org/presentationml/2006/ole">
            <p:oleObj spid="_x0000_s29698" name="Equation" r:id="rId3" imgW="1282680" imgH="41904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463800" y="1981200"/>
          <a:ext cx="5842000" cy="4572000"/>
        </p:xfrm>
        <a:graphic>
          <a:graphicData uri="http://schemas.openxmlformats.org/presentationml/2006/ole">
            <p:oleObj spid="_x0000_s29699" name="Equation" r:id="rId4" imgW="3340080" imgH="3454200" progId="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581</TotalTime>
  <Words>104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Equation</vt:lpstr>
      <vt:lpstr>Differential Equation Lecture-26 Particular Integral Dated 30.04.2020 UG (B.Sc., Part-2)</vt:lpstr>
      <vt:lpstr>Particular Integral (P.I)</vt:lpstr>
      <vt:lpstr>Method of finding Particular Integrals (P.I)</vt:lpstr>
      <vt:lpstr>Example1</vt:lpstr>
      <vt:lpstr>Example 2</vt:lpstr>
      <vt:lpstr>Example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</dc:creator>
  <cp:lastModifiedBy>ADMIN</cp:lastModifiedBy>
  <cp:revision>70</cp:revision>
  <dcterms:created xsi:type="dcterms:W3CDTF">2020-04-27T10:56:46Z</dcterms:created>
  <dcterms:modified xsi:type="dcterms:W3CDTF">2020-04-30T09:32:53Z</dcterms:modified>
</cp:coreProperties>
</file>